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83" r:id="rId1"/>
    <p:sldMasterId id="2147483786" r:id="rId2"/>
    <p:sldMasterId id="2147483788" r:id="rId3"/>
    <p:sldMasterId id="2147483810" r:id="rId4"/>
    <p:sldMasterId id="2147483850" r:id="rId5"/>
  </p:sldMasterIdLst>
  <p:notesMasterIdLst>
    <p:notesMasterId r:id="rId39"/>
  </p:notesMasterIdLst>
  <p:sldIdLst>
    <p:sldId id="525" r:id="rId6"/>
    <p:sldId id="257" r:id="rId7"/>
    <p:sldId id="258" r:id="rId8"/>
    <p:sldId id="446" r:id="rId9"/>
    <p:sldId id="256" r:id="rId10"/>
    <p:sldId id="477" r:id="rId11"/>
    <p:sldId id="480" r:id="rId12"/>
    <p:sldId id="481" r:id="rId13"/>
    <p:sldId id="463" r:id="rId14"/>
    <p:sldId id="496" r:id="rId15"/>
    <p:sldId id="490" r:id="rId16"/>
    <p:sldId id="465" r:id="rId17"/>
    <p:sldId id="285" r:id="rId18"/>
    <p:sldId id="501" r:id="rId19"/>
    <p:sldId id="498" r:id="rId20"/>
    <p:sldId id="505" r:id="rId21"/>
    <p:sldId id="502" r:id="rId22"/>
    <p:sldId id="503" r:id="rId23"/>
    <p:sldId id="504" r:id="rId24"/>
    <p:sldId id="273" r:id="rId25"/>
    <p:sldId id="266" r:id="rId26"/>
    <p:sldId id="482" r:id="rId27"/>
    <p:sldId id="471" r:id="rId28"/>
    <p:sldId id="473" r:id="rId29"/>
    <p:sldId id="280" r:id="rId30"/>
    <p:sldId id="352" r:id="rId31"/>
    <p:sldId id="487" r:id="rId32"/>
    <p:sldId id="489" r:id="rId33"/>
    <p:sldId id="486" r:id="rId34"/>
    <p:sldId id="444" r:id="rId35"/>
    <p:sldId id="369" r:id="rId36"/>
    <p:sldId id="356" r:id="rId37"/>
    <p:sldId id="455" r:id="rId38"/>
  </p:sldIdLst>
  <p:sldSz cx="9144000" cy="5143500" type="screen16x9"/>
  <p:notesSz cx="6858000" cy="1704975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69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ndřej Brynych" initials="" lastIdx="1" clrIdx="0"/>
  <p:cmAuthor id="1" name="Jan M." initials="JM" lastIdx="2" clrIdx="1">
    <p:extLst>
      <p:ext uri="{19B8F6BF-5375-455C-9EA6-DF929625EA0E}">
        <p15:presenceInfo xmlns:p15="http://schemas.microsoft.com/office/powerpoint/2012/main" userId="0a3cdfeb3373ba2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B94C"/>
    <a:srgbClr val="E73246"/>
    <a:srgbClr val="0196FA"/>
    <a:srgbClr val="262626"/>
    <a:srgbClr val="CECECE"/>
    <a:srgbClr val="69C350"/>
    <a:srgbClr val="FD5C4D"/>
    <a:srgbClr val="E5E6E7"/>
    <a:srgbClr val="E6E7E8"/>
    <a:srgbClr val="FFF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9A9017-7F84-47BD-A9E1-68BC5353ADEB}">
  <a:tblStyle styleId="{9D9A9017-7F84-47BD-A9E1-68BC5353ADE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A4ED569-E57F-48D9-B255-746BD84F2B6E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6" autoAdjust="0"/>
    <p:restoredTop sz="70603" autoAdjust="0"/>
  </p:normalViewPr>
  <p:slideViewPr>
    <p:cSldViewPr snapToGrid="0">
      <p:cViewPr varScale="1">
        <p:scale>
          <a:sx n="80" d="100"/>
          <a:sy n="80" d="100"/>
        </p:scale>
        <p:origin x="1478" y="53"/>
      </p:cViewPr>
      <p:guideLst>
        <p:guide orient="horz" pos="1620"/>
        <p:guide pos="269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777055c3ee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777055c3ee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9404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6843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3717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tabLst/>
              <a:defRPr/>
            </a:pPr>
            <a:endParaRPr lang="cs-CZ" dirty="0"/>
          </a:p>
        </p:txBody>
      </p:sp>
      <p:sp>
        <p:nvSpPr>
          <p:cNvPr id="1076" name="Google Shape;107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cs-CZ" dirty="0"/>
          </a:p>
        </p:txBody>
      </p:sp>
      <p:sp>
        <p:nvSpPr>
          <p:cNvPr id="1076" name="Google Shape;107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3777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cs-CZ" dirty="0"/>
          </a:p>
        </p:txBody>
      </p:sp>
      <p:sp>
        <p:nvSpPr>
          <p:cNvPr id="1076" name="Google Shape;107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042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cs-CZ" dirty="0"/>
          </a:p>
        </p:txBody>
      </p:sp>
      <p:sp>
        <p:nvSpPr>
          <p:cNvPr id="1076" name="Google Shape;107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379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cs-CZ" dirty="0"/>
          </a:p>
        </p:txBody>
      </p:sp>
      <p:sp>
        <p:nvSpPr>
          <p:cNvPr id="1076" name="Google Shape;107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1944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cs-CZ" dirty="0"/>
          </a:p>
        </p:txBody>
      </p:sp>
      <p:sp>
        <p:nvSpPr>
          <p:cNvPr id="1076" name="Google Shape;107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100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cs-CZ" dirty="0"/>
          </a:p>
        </p:txBody>
      </p:sp>
      <p:sp>
        <p:nvSpPr>
          <p:cNvPr id="1076" name="Google Shape;107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8764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f2fa2b9c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f2fa2b9c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g540588bd8c_0_1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62263" y="128588"/>
            <a:ext cx="1133475" cy="6381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3" name="Google Shape;2283;g540588bd8c_0_1654:notes"/>
          <p:cNvSpPr txBox="1">
            <a:spLocks noGrp="1"/>
          </p:cNvSpPr>
          <p:nvPr>
            <p:ph type="body" idx="1"/>
          </p:nvPr>
        </p:nvSpPr>
        <p:spPr>
          <a:xfrm>
            <a:off x="685800" y="809863"/>
            <a:ext cx="5486400" cy="7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>
            <a:extLst>
              <a:ext uri="{FF2B5EF4-FFF2-40B4-BE49-F238E27FC236}">
                <a16:creationId xmlns:a16="http://schemas.microsoft.com/office/drawing/2014/main" id="{7E1E17C9-EA01-43D6-B887-F768E9049DE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7ED8DC4-0722-41AD-9F95-35F668AA7E51}" type="slidenum">
              <a:rPr lang="cs-CZ" altLang="cs-CZ" sz="1400" smtClean="0"/>
              <a:pPr>
                <a:spcBef>
                  <a:spcPct val="0"/>
                </a:spcBef>
              </a:pPr>
              <a:t>21</a:t>
            </a:fld>
            <a:endParaRPr lang="cs-CZ" altLang="cs-CZ" sz="1400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4FED2724-4BD5-4EA7-BC85-CFA4A28DB2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32BCB293-700E-48ED-85A6-A3AB0C9AE3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/>
          <a:p>
            <a:pPr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cs-CZ" altLang="cs-CZ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cs-CZ" dirty="0"/>
          </a:p>
        </p:txBody>
      </p:sp>
      <p:sp>
        <p:nvSpPr>
          <p:cNvPr id="1076" name="Google Shape;107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8984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tabLst/>
              <a:defRPr/>
            </a:pPr>
            <a:endParaRPr lang="cs-CZ" dirty="0"/>
          </a:p>
        </p:txBody>
      </p:sp>
      <p:sp>
        <p:nvSpPr>
          <p:cNvPr id="1076" name="Google Shape;107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84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cs-CZ" dirty="0"/>
          </a:p>
        </p:txBody>
      </p:sp>
      <p:sp>
        <p:nvSpPr>
          <p:cNvPr id="1076" name="Google Shape;107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9122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73072e63be_0_1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73072e63be_0_1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g5f37274ce9_1_1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1" name="Google Shape;1711;g5f37274ce9_1_1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21974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92293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5519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3017a4aa0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3017a4aa0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de-AT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56330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605a15c6c6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4" name="Google Shape;1874;g605a15c6c6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4ca8cdf88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4ca8cdf88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605a15c6c6_1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5" name="Google Shape;2385;g605a15c6c6_1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3974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381000" algn="l" rtl="0">
              <a:lnSpc>
                <a:spcPct val="218181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1905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2589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7978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4359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581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2386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ONE_COLUMN_TEXT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386100" y="2077925"/>
            <a:ext cx="6879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>
  <p:cSld name="CUSTOM_17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03100" y="0"/>
            <a:ext cx="77171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79" name="Google Shape;79;p15"/>
          <p:cNvSpPr/>
          <p:nvPr/>
        </p:nvSpPr>
        <p:spPr>
          <a:xfrm>
            <a:off x="-10650" y="-21275"/>
            <a:ext cx="5648475" cy="5197025"/>
          </a:xfrm>
          <a:custGeom>
            <a:avLst/>
            <a:gdLst/>
            <a:ahLst/>
            <a:cxnLst/>
            <a:rect l="l" t="t" r="r" b="b"/>
            <a:pathLst>
              <a:path w="225939" h="207881" extrusionOk="0">
                <a:moveTo>
                  <a:pt x="852" y="0"/>
                </a:moveTo>
                <a:lnTo>
                  <a:pt x="225939" y="720"/>
                </a:lnTo>
                <a:lnTo>
                  <a:pt x="91494" y="207030"/>
                </a:lnTo>
                <a:lnTo>
                  <a:pt x="0" y="2078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470600" cy="1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 1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459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rbeitsfolie negativ">
  <p:cSld name="Arbeitsfolie negativ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345" name="Google Shape;345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67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7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67"/>
          <p:cNvSpPr txBox="1">
            <a:spLocks noGrp="1"/>
          </p:cNvSpPr>
          <p:nvPr>
            <p:ph type="body" idx="1"/>
          </p:nvPr>
        </p:nvSpPr>
        <p:spPr>
          <a:xfrm>
            <a:off x="386100" y="1640925"/>
            <a:ext cx="6769500" cy="25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9652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">
  <p:cSld name="Content 3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8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7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4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4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4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4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4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4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4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400" b="1"/>
            </a:lvl9pPr>
          </a:lstStyle>
          <a:p>
            <a:endParaRPr/>
          </a:p>
        </p:txBody>
      </p:sp>
      <p:sp>
        <p:nvSpPr>
          <p:cNvPr id="350" name="Google Shape;350;p68"/>
          <p:cNvSpPr txBox="1">
            <a:spLocks noGrp="1"/>
          </p:cNvSpPr>
          <p:nvPr>
            <p:ph type="body" idx="1"/>
          </p:nvPr>
        </p:nvSpPr>
        <p:spPr>
          <a:xfrm>
            <a:off x="386100" y="1640925"/>
            <a:ext cx="6769500" cy="25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51" name="Google Shape;351;p68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900">
                <a:solidFill>
                  <a:srgbClr val="000000"/>
                </a:solidFill>
              </a:defRPr>
            </a:lvl1pPr>
            <a:lvl2pPr lvl="1" rtl="0">
              <a:buNone/>
              <a:defRPr sz="900">
                <a:solidFill>
                  <a:srgbClr val="000000"/>
                </a:solidFill>
              </a:defRPr>
            </a:lvl2pPr>
            <a:lvl3pPr lvl="2" rtl="0">
              <a:buNone/>
              <a:defRPr sz="900">
                <a:solidFill>
                  <a:srgbClr val="000000"/>
                </a:solidFill>
              </a:defRPr>
            </a:lvl3pPr>
            <a:lvl4pPr lvl="3" rtl="0">
              <a:buNone/>
              <a:defRPr sz="900">
                <a:solidFill>
                  <a:srgbClr val="000000"/>
                </a:solidFill>
              </a:defRPr>
            </a:lvl4pPr>
            <a:lvl5pPr lvl="4" rtl="0">
              <a:buNone/>
              <a:defRPr sz="900">
                <a:solidFill>
                  <a:srgbClr val="000000"/>
                </a:solidFill>
              </a:defRPr>
            </a:lvl5pPr>
            <a:lvl6pPr lvl="5" rtl="0">
              <a:buNone/>
              <a:defRPr sz="900">
                <a:solidFill>
                  <a:srgbClr val="000000"/>
                </a:solidFill>
              </a:defRPr>
            </a:lvl6pPr>
            <a:lvl7pPr lvl="6" rtl="0">
              <a:buNone/>
              <a:defRPr sz="900">
                <a:solidFill>
                  <a:srgbClr val="000000"/>
                </a:solidFill>
              </a:defRPr>
            </a:lvl7pPr>
            <a:lvl8pPr lvl="7" rtl="0">
              <a:buNone/>
              <a:defRPr sz="900">
                <a:solidFill>
                  <a:srgbClr val="000000"/>
                </a:solidFill>
              </a:defRPr>
            </a:lvl8pPr>
            <a:lvl9pPr lvl="8" rtl="0"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9995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Content 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9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69"/>
          <p:cNvSpPr txBox="1">
            <a:spLocks noGrp="1"/>
          </p:cNvSpPr>
          <p:nvPr>
            <p:ph type="body" idx="1"/>
          </p:nvPr>
        </p:nvSpPr>
        <p:spPr>
          <a:xfrm>
            <a:off x="386100" y="2279225"/>
            <a:ext cx="6879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355" name="Google Shape;355;p69"/>
          <p:cNvSpPr txBox="1">
            <a:spLocks noGrp="1"/>
          </p:cNvSpPr>
          <p:nvPr>
            <p:ph type="subTitle" idx="2"/>
          </p:nvPr>
        </p:nvSpPr>
        <p:spPr>
          <a:xfrm>
            <a:off x="386100" y="1651500"/>
            <a:ext cx="77220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56" name="Google Shape;356;p69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900">
                <a:solidFill>
                  <a:srgbClr val="000000"/>
                </a:solidFill>
              </a:defRPr>
            </a:lvl1pPr>
            <a:lvl2pPr lvl="1" rtl="0">
              <a:buNone/>
              <a:defRPr sz="900">
                <a:solidFill>
                  <a:srgbClr val="000000"/>
                </a:solidFill>
              </a:defRPr>
            </a:lvl2pPr>
            <a:lvl3pPr lvl="2" rtl="0">
              <a:buNone/>
              <a:defRPr sz="900">
                <a:solidFill>
                  <a:srgbClr val="000000"/>
                </a:solidFill>
              </a:defRPr>
            </a:lvl3pPr>
            <a:lvl4pPr lvl="3" rtl="0">
              <a:buNone/>
              <a:defRPr sz="900">
                <a:solidFill>
                  <a:srgbClr val="000000"/>
                </a:solidFill>
              </a:defRPr>
            </a:lvl4pPr>
            <a:lvl5pPr lvl="4" rtl="0">
              <a:buNone/>
              <a:defRPr sz="900">
                <a:solidFill>
                  <a:srgbClr val="000000"/>
                </a:solidFill>
              </a:defRPr>
            </a:lvl5pPr>
            <a:lvl6pPr lvl="5" rtl="0">
              <a:buNone/>
              <a:defRPr sz="900">
                <a:solidFill>
                  <a:srgbClr val="000000"/>
                </a:solidFill>
              </a:defRPr>
            </a:lvl6pPr>
            <a:lvl7pPr lvl="6" rtl="0">
              <a:buNone/>
              <a:defRPr sz="900">
                <a:solidFill>
                  <a:srgbClr val="000000"/>
                </a:solidFill>
              </a:defRPr>
            </a:lvl7pPr>
            <a:lvl8pPr lvl="7" rtl="0">
              <a:buNone/>
              <a:defRPr sz="900">
                <a:solidFill>
                  <a:srgbClr val="000000"/>
                </a:solidFill>
              </a:defRPr>
            </a:lvl8pPr>
            <a:lvl9pPr lvl="8" rtl="0"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19900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">
  <p:cSld name="Content 2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70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70"/>
          <p:cNvSpPr txBox="1">
            <a:spLocks noGrp="1"/>
          </p:cNvSpPr>
          <p:nvPr>
            <p:ph type="subTitle" idx="1"/>
          </p:nvPr>
        </p:nvSpPr>
        <p:spPr>
          <a:xfrm>
            <a:off x="386100" y="1737525"/>
            <a:ext cx="77220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360" name="Google Shape;360;p70"/>
          <p:cNvSpPr txBox="1">
            <a:spLocks noGrp="1"/>
          </p:cNvSpPr>
          <p:nvPr>
            <p:ph type="body" idx="2"/>
          </p:nvPr>
        </p:nvSpPr>
        <p:spPr>
          <a:xfrm>
            <a:off x="386100" y="2329425"/>
            <a:ext cx="6879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1" name="Google Shape;361;p70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900">
                <a:solidFill>
                  <a:srgbClr val="000000"/>
                </a:solidFill>
              </a:defRPr>
            </a:lvl1pPr>
            <a:lvl2pPr lvl="1" rtl="0">
              <a:buNone/>
              <a:defRPr sz="900">
                <a:solidFill>
                  <a:srgbClr val="000000"/>
                </a:solidFill>
              </a:defRPr>
            </a:lvl2pPr>
            <a:lvl3pPr lvl="2" rtl="0">
              <a:buNone/>
              <a:defRPr sz="900">
                <a:solidFill>
                  <a:srgbClr val="000000"/>
                </a:solidFill>
              </a:defRPr>
            </a:lvl3pPr>
            <a:lvl4pPr lvl="3" rtl="0">
              <a:buNone/>
              <a:defRPr sz="900">
                <a:solidFill>
                  <a:srgbClr val="000000"/>
                </a:solidFill>
              </a:defRPr>
            </a:lvl4pPr>
            <a:lvl5pPr lvl="4" rtl="0">
              <a:buNone/>
              <a:defRPr sz="900">
                <a:solidFill>
                  <a:srgbClr val="000000"/>
                </a:solidFill>
              </a:defRPr>
            </a:lvl5pPr>
            <a:lvl6pPr lvl="5" rtl="0">
              <a:buNone/>
              <a:defRPr sz="900">
                <a:solidFill>
                  <a:srgbClr val="000000"/>
                </a:solidFill>
              </a:defRPr>
            </a:lvl6pPr>
            <a:lvl7pPr lvl="6" rtl="0">
              <a:buNone/>
              <a:defRPr sz="900">
                <a:solidFill>
                  <a:srgbClr val="000000"/>
                </a:solidFill>
              </a:defRPr>
            </a:lvl7pPr>
            <a:lvl8pPr lvl="7" rtl="0">
              <a:buNone/>
              <a:defRPr sz="900">
                <a:solidFill>
                  <a:srgbClr val="000000"/>
                </a:solidFill>
              </a:defRPr>
            </a:lvl8pPr>
            <a:lvl9pPr lvl="8" rtl="0"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2400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 1">
  <p:cSld name="Blank 1 1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72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04348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und Inhalt 2">
  <p:cSld name="Titel und Inhalt 2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1" name="Google Shape;371;p7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2" name="Google Shape;372;p73"/>
          <p:cNvSpPr txBox="1">
            <a:spLocks noGrp="1"/>
          </p:cNvSpPr>
          <p:nvPr>
            <p:ph type="sldNum" idx="12"/>
          </p:nvPr>
        </p:nvSpPr>
        <p:spPr>
          <a:xfrm>
            <a:off x="8293481" y="4714095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5815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und Inhalt 5">
  <p:cSld name="Titel und Inhalt 5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4"/>
          <p:cNvSpPr txBox="1">
            <a:spLocks noGrp="1"/>
          </p:cNvSpPr>
          <p:nvPr>
            <p:ph type="body" idx="1"/>
          </p:nvPr>
        </p:nvSpPr>
        <p:spPr>
          <a:xfrm>
            <a:off x="457200" y="3184070"/>
            <a:ext cx="8229600" cy="14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334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334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5334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5334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5" name="Google Shape;375;p74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0527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5"/>
          <p:cNvSpPr txBox="1">
            <a:spLocks noGrp="1"/>
          </p:cNvSpPr>
          <p:nvPr>
            <p:ph type="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8" name="Google Shape;378;p75"/>
          <p:cNvSpPr txBox="1">
            <a:spLocks noGrp="1"/>
          </p:cNvSpPr>
          <p:nvPr>
            <p:ph type="body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9" name="Google Shape;379;p75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21985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und Inhalt 1 2">
  <p:cSld name="Titel und Inhalt 1 2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7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2" name="Google Shape;382;p7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3" name="Google Shape;383;p76"/>
          <p:cNvSpPr txBox="1">
            <a:spLocks noGrp="1"/>
          </p:cNvSpPr>
          <p:nvPr>
            <p:ph type="sldNum" idx="12"/>
          </p:nvPr>
        </p:nvSpPr>
        <p:spPr>
          <a:xfrm>
            <a:off x="8293482" y="4714095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895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 &quot;1&quot;">
  <p:cSld name="CUSTOM_18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/>
          <p:nvPr/>
        </p:nvSpPr>
        <p:spPr>
          <a:xfrm>
            <a:off x="7302175" y="2283050"/>
            <a:ext cx="1841825" cy="2860450"/>
          </a:xfrm>
          <a:custGeom>
            <a:avLst/>
            <a:gdLst/>
            <a:ahLst/>
            <a:cxnLst/>
            <a:rect l="l" t="t" r="r" b="b"/>
            <a:pathLst>
              <a:path w="73673" h="114418" extrusionOk="0">
                <a:moveTo>
                  <a:pt x="0" y="114418"/>
                </a:moveTo>
                <a:lnTo>
                  <a:pt x="73673" y="0"/>
                </a:lnTo>
                <a:lnTo>
                  <a:pt x="73673" y="114181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</p:spPr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 flipH="1">
            <a:off x="340875" y="251475"/>
            <a:ext cx="8635200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340875" y="1858600"/>
            <a:ext cx="4341000" cy="28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2">
            <a:alphaModFix/>
          </a:blip>
          <a:srcRect l="739" r="-739"/>
          <a:stretch/>
        </p:blipFill>
        <p:spPr>
          <a:xfrm>
            <a:off x="4157925" y="658750"/>
            <a:ext cx="7165399" cy="475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JECT" type="obj">
  <p:cSld name="OBJEC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7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6" name="Google Shape;386;p7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7" name="Google Shape;387;p77"/>
          <p:cNvSpPr txBox="1">
            <a:spLocks noGrp="1"/>
          </p:cNvSpPr>
          <p:nvPr>
            <p:ph type="sldNum" idx="12"/>
          </p:nvPr>
        </p:nvSpPr>
        <p:spPr>
          <a:xfrm>
            <a:off x="8293481" y="4714095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27591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und Inhalt_1">
  <p:cSld name="Titel und Inhalt_1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78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7942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1">
  <p:cSld name="Titelfolie 1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79"/>
          <p:cNvSpPr txBox="1">
            <a:spLocks noGrp="1"/>
          </p:cNvSpPr>
          <p:nvPr>
            <p:ph type="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2" name="Google Shape;392;p79"/>
          <p:cNvSpPr txBox="1">
            <a:spLocks noGrp="1"/>
          </p:cNvSpPr>
          <p:nvPr>
            <p:ph type="body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3" name="Google Shape;393;p79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2314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1 1">
  <p:cSld name="Titelfolie 1 1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0"/>
          <p:cNvSpPr txBox="1">
            <a:spLocks noGrp="1"/>
          </p:cNvSpPr>
          <p:nvPr>
            <p:ph type="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6" name="Google Shape;396;p80"/>
          <p:cNvSpPr txBox="1">
            <a:spLocks noGrp="1"/>
          </p:cNvSpPr>
          <p:nvPr>
            <p:ph type="body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7" name="Google Shape;397;p80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9277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und Inhalt_1 1">
  <p:cSld name="Titel und Inhalt_1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1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48048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2">
  <p:cSld name="Blank 2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82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0839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1 3">
  <p:cSld name="Titel und Inhalt 1 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4260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6">
  <p:cSld name="Titel und Inhalt 6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84"/>
          <p:cNvSpPr txBox="1">
            <a:spLocks noGrp="1"/>
          </p:cNvSpPr>
          <p:nvPr>
            <p:ph type="body" idx="1"/>
          </p:nvPr>
        </p:nvSpPr>
        <p:spPr>
          <a:xfrm>
            <a:off x="457200" y="3184072"/>
            <a:ext cx="8229600" cy="14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algn="ctr" rtl="0">
              <a:spcBef>
                <a:spcPts val="96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600"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6pPr>
            <a:lvl7pPr marL="3200400" lvl="6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7pPr>
            <a:lvl8pPr marL="3657600" lvl="7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8pPr>
            <a:lvl9pPr marL="4114800" lvl="8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3858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>
  <p:cSld name="Title and two columns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7" name="Google Shape;407;p8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o"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▪"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o"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8" name="Google Shape;408;p85"/>
          <p:cNvSpPr txBox="1">
            <a:spLocks noGrp="1"/>
          </p:cNvSpPr>
          <p:nvPr>
            <p:ph type="body" idx="2"/>
          </p:nvPr>
        </p:nvSpPr>
        <p:spPr>
          <a:xfrm>
            <a:off x="4692272" y="1200149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9" name="Google Shape;409;p85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84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106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uch Pure">
  <p:cSld name="CUSTOM_13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/>
          <p:nvPr/>
        </p:nvSpPr>
        <p:spPr>
          <a:xfrm>
            <a:off x="-1325" y="-1325"/>
            <a:ext cx="5908575" cy="5157125"/>
          </a:xfrm>
          <a:custGeom>
            <a:avLst/>
            <a:gdLst/>
            <a:ahLst/>
            <a:cxnLst/>
            <a:rect l="l" t="t" r="r" b="b"/>
            <a:pathLst>
              <a:path w="236343" h="206285" extrusionOk="0">
                <a:moveTo>
                  <a:pt x="0" y="205859"/>
                </a:moveTo>
                <a:lnTo>
                  <a:pt x="236343" y="206285"/>
                </a:lnTo>
                <a:lnTo>
                  <a:pt x="101706" y="0"/>
                </a:lnTo>
                <a:lnTo>
                  <a:pt x="0" y="0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pic>
        <p:nvPicPr>
          <p:cNvPr id="90" name="Google Shape;9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5063" y="1138125"/>
            <a:ext cx="4173876" cy="27825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40925" y="880000"/>
            <a:ext cx="2616600" cy="30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6340700" y="879988"/>
            <a:ext cx="25221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8558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54621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38349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8432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65074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07359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4912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2329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98806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20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1">
  <p:cSld name="Titel und Inhal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457200" y="3184072"/>
            <a:ext cx="8229600" cy="14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lt1"/>
                </a:solidFill>
              </a:defRPr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600">
                <a:solidFill>
                  <a:schemeClr val="lt1"/>
                </a:solidFill>
              </a:defRPr>
            </a:lvl2pPr>
            <a:lvl3pPr marL="137160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lt1"/>
                </a:solidFill>
              </a:defRPr>
            </a:lvl3pPr>
            <a:lvl4pPr marL="182880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4pPr>
            <a:lvl5pPr marL="228600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900">
                <a:solidFill>
                  <a:srgbClr val="000000"/>
                </a:solidFill>
              </a:defRPr>
            </a:lvl1pPr>
            <a:lvl2pPr lvl="1" rtl="0">
              <a:buNone/>
              <a:defRPr sz="900">
                <a:solidFill>
                  <a:srgbClr val="000000"/>
                </a:solidFill>
              </a:defRPr>
            </a:lvl2pPr>
            <a:lvl3pPr lvl="2" rtl="0">
              <a:buNone/>
              <a:defRPr sz="900">
                <a:solidFill>
                  <a:srgbClr val="000000"/>
                </a:solidFill>
              </a:defRPr>
            </a:lvl3pPr>
            <a:lvl4pPr lvl="3" rtl="0">
              <a:buNone/>
              <a:defRPr sz="900">
                <a:solidFill>
                  <a:srgbClr val="000000"/>
                </a:solidFill>
              </a:defRPr>
            </a:lvl4pPr>
            <a:lvl5pPr lvl="4" rtl="0">
              <a:buNone/>
              <a:defRPr sz="900">
                <a:solidFill>
                  <a:srgbClr val="000000"/>
                </a:solidFill>
              </a:defRPr>
            </a:lvl5pPr>
            <a:lvl6pPr lvl="5" rtl="0">
              <a:buNone/>
              <a:defRPr sz="900">
                <a:solidFill>
                  <a:srgbClr val="000000"/>
                </a:solidFill>
              </a:defRPr>
            </a:lvl6pPr>
            <a:lvl7pPr lvl="6" rtl="0">
              <a:buNone/>
              <a:defRPr sz="900">
                <a:solidFill>
                  <a:srgbClr val="000000"/>
                </a:solidFill>
              </a:defRPr>
            </a:lvl7pPr>
            <a:lvl8pPr lvl="7" rtl="0">
              <a:buNone/>
              <a:defRPr sz="900">
                <a:solidFill>
                  <a:srgbClr val="000000"/>
                </a:solidFill>
              </a:defRPr>
            </a:lvl8pPr>
            <a:lvl9pPr lvl="8" rtl="0"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386100" y="2077925"/>
            <a:ext cx="6879000" cy="22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16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16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16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16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1600"/>
              </a:spcBef>
              <a:spcAft>
                <a:spcPts val="16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0120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droom &amp; Pendulum">
  <p:cSld name="Bedroom &amp; Pendulum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60" name="Google Shape;6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8025" y="0"/>
            <a:ext cx="7715964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/>
          <p:nvPr/>
        </p:nvSpPr>
        <p:spPr>
          <a:xfrm>
            <a:off x="-10650" y="-21275"/>
            <a:ext cx="5648475" cy="5197025"/>
          </a:xfrm>
          <a:custGeom>
            <a:avLst/>
            <a:gdLst/>
            <a:ahLst/>
            <a:cxnLst/>
            <a:rect l="l" t="t" r="r" b="b"/>
            <a:pathLst>
              <a:path w="225939" h="207881" extrusionOk="0">
                <a:moveTo>
                  <a:pt x="852" y="0"/>
                </a:moveTo>
                <a:lnTo>
                  <a:pt x="225939" y="720"/>
                </a:lnTo>
                <a:lnTo>
                  <a:pt x="91494" y="207030"/>
                </a:lnTo>
                <a:lnTo>
                  <a:pt x="0" y="2078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470600" cy="13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9778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positiv">
  <p:cSld name="Text positiv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900">
                <a:solidFill>
                  <a:srgbClr val="000000"/>
                </a:solidFill>
              </a:defRPr>
            </a:lvl1pPr>
            <a:lvl2pPr lvl="1" rtl="0">
              <a:buNone/>
              <a:defRPr sz="900">
                <a:solidFill>
                  <a:srgbClr val="000000"/>
                </a:solidFill>
              </a:defRPr>
            </a:lvl2pPr>
            <a:lvl3pPr lvl="2" rtl="0">
              <a:buNone/>
              <a:defRPr sz="900">
                <a:solidFill>
                  <a:srgbClr val="000000"/>
                </a:solidFill>
              </a:defRPr>
            </a:lvl3pPr>
            <a:lvl4pPr lvl="3" rtl="0">
              <a:buNone/>
              <a:defRPr sz="900">
                <a:solidFill>
                  <a:srgbClr val="000000"/>
                </a:solidFill>
              </a:defRPr>
            </a:lvl4pPr>
            <a:lvl5pPr lvl="4" rtl="0">
              <a:buNone/>
              <a:defRPr sz="900">
                <a:solidFill>
                  <a:srgbClr val="000000"/>
                </a:solidFill>
              </a:defRPr>
            </a:lvl5pPr>
            <a:lvl6pPr lvl="5" rtl="0">
              <a:buNone/>
              <a:defRPr sz="900">
                <a:solidFill>
                  <a:srgbClr val="000000"/>
                </a:solidFill>
              </a:defRPr>
            </a:lvl6pPr>
            <a:lvl7pPr lvl="6" rtl="0">
              <a:buNone/>
              <a:defRPr sz="900">
                <a:solidFill>
                  <a:srgbClr val="000000"/>
                </a:solidFill>
              </a:defRPr>
            </a:lvl7pPr>
            <a:lvl8pPr lvl="7" rtl="0">
              <a:buNone/>
              <a:defRPr sz="900">
                <a:solidFill>
                  <a:srgbClr val="000000"/>
                </a:solidFill>
              </a:defRPr>
            </a:lvl8pPr>
            <a:lvl9pPr lvl="8" rtl="0"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386100" y="2077925"/>
            <a:ext cx="6879000" cy="22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16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16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16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16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16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1600"/>
              </a:spcBef>
              <a:spcAft>
                <a:spcPts val="16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8" name="Google Shape;68;p16"/>
          <p:cNvSpPr/>
          <p:nvPr/>
        </p:nvSpPr>
        <p:spPr>
          <a:xfrm>
            <a:off x="7302175" y="2283050"/>
            <a:ext cx="1841825" cy="2860450"/>
          </a:xfrm>
          <a:custGeom>
            <a:avLst/>
            <a:gdLst/>
            <a:ahLst/>
            <a:cxnLst/>
            <a:rect l="l" t="t" r="r" b="b"/>
            <a:pathLst>
              <a:path w="73673" h="114418" extrusionOk="0">
                <a:moveTo>
                  <a:pt x="0" y="114418"/>
                </a:moveTo>
                <a:lnTo>
                  <a:pt x="73673" y="0"/>
                </a:lnTo>
                <a:lnTo>
                  <a:pt x="73673" y="1141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89635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Section Titl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/>
          <p:nvPr/>
        </p:nvSpPr>
        <p:spPr>
          <a:xfrm>
            <a:off x="1482500" y="-6550"/>
            <a:ext cx="6916300" cy="5155800"/>
          </a:xfrm>
          <a:custGeom>
            <a:avLst/>
            <a:gdLst/>
            <a:ahLst/>
            <a:cxnLst/>
            <a:rect l="l" t="t" r="r" b="b"/>
            <a:pathLst>
              <a:path w="276652" h="206232" extrusionOk="0">
                <a:moveTo>
                  <a:pt x="524" y="0"/>
                </a:moveTo>
                <a:lnTo>
                  <a:pt x="276652" y="188"/>
                </a:lnTo>
                <a:lnTo>
                  <a:pt x="142514" y="206044"/>
                </a:lnTo>
                <a:lnTo>
                  <a:pt x="0" y="206232"/>
                </a:lnTo>
                <a:close/>
              </a:path>
            </a:pathLst>
          </a:custGeom>
          <a:solidFill>
            <a:srgbClr val="575C61"/>
          </a:solidFill>
          <a:ln>
            <a:noFill/>
          </a:ln>
        </p:spPr>
      </p:sp>
      <p:sp>
        <p:nvSpPr>
          <p:cNvPr id="71" name="Google Shape;71;p17"/>
          <p:cNvSpPr/>
          <p:nvPr/>
        </p:nvSpPr>
        <p:spPr>
          <a:xfrm>
            <a:off x="-6550" y="-6550"/>
            <a:ext cx="8954800" cy="5155800"/>
          </a:xfrm>
          <a:custGeom>
            <a:avLst/>
            <a:gdLst/>
            <a:ahLst/>
            <a:cxnLst/>
            <a:rect l="l" t="t" r="r" b="b"/>
            <a:pathLst>
              <a:path w="358192" h="206232" extrusionOk="0">
                <a:moveTo>
                  <a:pt x="262" y="206232"/>
                </a:moveTo>
                <a:lnTo>
                  <a:pt x="358192" y="206060"/>
                </a:lnTo>
                <a:lnTo>
                  <a:pt x="224054" y="204"/>
                </a:lnTo>
                <a:lnTo>
                  <a:pt x="0" y="0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489100" y="572700"/>
            <a:ext cx="5797800" cy="30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2270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by">
  <p:cSld name="Bab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8"/>
          <p:cNvPicPr preferRelativeResize="0"/>
          <p:nvPr/>
        </p:nvPicPr>
        <p:blipFill rotWithShape="1">
          <a:blip r:embed="rId2">
            <a:alphaModFix/>
          </a:blip>
          <a:srcRect r="6812"/>
          <a:stretch/>
        </p:blipFill>
        <p:spPr>
          <a:xfrm>
            <a:off x="622350" y="0"/>
            <a:ext cx="85216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77" name="Google Shape;77;p18"/>
          <p:cNvSpPr/>
          <p:nvPr/>
        </p:nvSpPr>
        <p:spPr>
          <a:xfrm>
            <a:off x="-10650" y="-5325"/>
            <a:ext cx="6023750" cy="5154475"/>
          </a:xfrm>
          <a:custGeom>
            <a:avLst/>
            <a:gdLst/>
            <a:ahLst/>
            <a:cxnLst/>
            <a:rect l="l" t="t" r="r" b="b"/>
            <a:pathLst>
              <a:path w="240950" h="206179" extrusionOk="0">
                <a:moveTo>
                  <a:pt x="426" y="0"/>
                </a:moveTo>
                <a:lnTo>
                  <a:pt x="240950" y="222"/>
                </a:lnTo>
                <a:lnTo>
                  <a:pt x="106784" y="205960"/>
                </a:lnTo>
                <a:lnTo>
                  <a:pt x="0" y="206179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369500" cy="13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89976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ilogy right 1">
  <p:cSld name="Trilogy right 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/>
          <p:nvPr/>
        </p:nvSpPr>
        <p:spPr>
          <a:xfrm>
            <a:off x="2338075" y="-13125"/>
            <a:ext cx="6812475" cy="5168925"/>
          </a:xfrm>
          <a:custGeom>
            <a:avLst/>
            <a:gdLst/>
            <a:ahLst/>
            <a:cxnLst/>
            <a:rect l="l" t="t" r="r" b="b"/>
            <a:pathLst>
              <a:path w="272499" h="206757" extrusionOk="0">
                <a:moveTo>
                  <a:pt x="272499" y="206757"/>
                </a:moveTo>
                <a:lnTo>
                  <a:pt x="0" y="206264"/>
                </a:lnTo>
                <a:lnTo>
                  <a:pt x="134166" y="526"/>
                </a:lnTo>
                <a:lnTo>
                  <a:pt x="272499" y="0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4671300" cy="10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body" idx="1"/>
          </p:nvPr>
        </p:nvSpPr>
        <p:spPr>
          <a:xfrm>
            <a:off x="4750725" y="2088275"/>
            <a:ext cx="3978300" cy="22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lvl1pPr>
            <a:lvl2pPr marL="914400" lvl="1" indent="-381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>
                <a:solidFill>
                  <a:srgbClr val="FFFFFF"/>
                </a:solidFill>
              </a:defRPr>
            </a:lvl2pPr>
            <a:lvl3pPr marL="1371600" lvl="2" indent="-381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>
                <a:solidFill>
                  <a:srgbClr val="FFFFFF"/>
                </a:solidFill>
              </a:defRPr>
            </a:lvl3pPr>
            <a:lvl4pPr marL="1828800" lvl="3" indent="-381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lvl4pPr>
            <a:lvl5pPr marL="2286000" lvl="4" indent="-381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>
                <a:solidFill>
                  <a:srgbClr val="FFFFFF"/>
                </a:solidFill>
              </a:defRPr>
            </a:lvl5pPr>
            <a:lvl6pPr marL="2743200" lvl="5" indent="-381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>
                <a:solidFill>
                  <a:srgbClr val="FFFFFF"/>
                </a:solidFill>
              </a:defRPr>
            </a:lvl6pPr>
            <a:lvl7pPr marL="3200400" lvl="6" indent="-381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lvl7pPr>
            <a:lvl8pPr marL="3657600" lvl="7" indent="-381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>
                <a:solidFill>
                  <a:srgbClr val="FFFFFF"/>
                </a:solidFill>
              </a:defRPr>
            </a:lvl8pPr>
            <a:lvl9pPr marL="4114800" lvl="8" indent="-3810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400"/>
              <a:buChar char="■"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900">
                <a:solidFill>
                  <a:srgbClr val="000000"/>
                </a:solidFill>
              </a:defRPr>
            </a:lvl1pPr>
            <a:lvl2pPr lvl="1" rtl="0">
              <a:buNone/>
              <a:defRPr sz="900">
                <a:solidFill>
                  <a:srgbClr val="000000"/>
                </a:solidFill>
              </a:defRPr>
            </a:lvl2pPr>
            <a:lvl3pPr lvl="2" rtl="0">
              <a:buNone/>
              <a:defRPr sz="900">
                <a:solidFill>
                  <a:srgbClr val="000000"/>
                </a:solidFill>
              </a:defRPr>
            </a:lvl3pPr>
            <a:lvl4pPr lvl="3" rtl="0">
              <a:buNone/>
              <a:defRPr sz="900">
                <a:solidFill>
                  <a:srgbClr val="000000"/>
                </a:solidFill>
              </a:defRPr>
            </a:lvl4pPr>
            <a:lvl5pPr lvl="4" rtl="0">
              <a:buNone/>
              <a:defRPr sz="900">
                <a:solidFill>
                  <a:srgbClr val="000000"/>
                </a:solidFill>
              </a:defRPr>
            </a:lvl5pPr>
            <a:lvl6pPr lvl="5" rtl="0">
              <a:buNone/>
              <a:defRPr sz="900">
                <a:solidFill>
                  <a:srgbClr val="000000"/>
                </a:solidFill>
              </a:defRPr>
            </a:lvl6pPr>
            <a:lvl7pPr lvl="6" rtl="0">
              <a:buNone/>
              <a:defRPr sz="900">
                <a:solidFill>
                  <a:srgbClr val="000000"/>
                </a:solidFill>
              </a:defRPr>
            </a:lvl7pPr>
            <a:lvl8pPr lvl="7" rtl="0">
              <a:buNone/>
              <a:defRPr sz="900">
                <a:solidFill>
                  <a:srgbClr val="000000"/>
                </a:solidFill>
              </a:defRPr>
            </a:lvl8pPr>
            <a:lvl9pPr lvl="8" rtl="0"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68566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 &quot;1&quot;">
  <p:cSld name="Benutzerdefiniertes Layout &quot;1&quot;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/>
          <p:nvPr/>
        </p:nvSpPr>
        <p:spPr>
          <a:xfrm>
            <a:off x="7302175" y="2283050"/>
            <a:ext cx="1841825" cy="2860450"/>
          </a:xfrm>
          <a:custGeom>
            <a:avLst/>
            <a:gdLst/>
            <a:ahLst/>
            <a:cxnLst/>
            <a:rect l="l" t="t" r="r" b="b"/>
            <a:pathLst>
              <a:path w="73673" h="114418" extrusionOk="0">
                <a:moveTo>
                  <a:pt x="0" y="114418"/>
                </a:moveTo>
                <a:lnTo>
                  <a:pt x="73673" y="0"/>
                </a:lnTo>
                <a:lnTo>
                  <a:pt x="73673" y="114181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</p:spPr>
      </p:sp>
      <p:sp>
        <p:nvSpPr>
          <p:cNvPr id="87" name="Google Shape;8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 flipH="1">
            <a:off x="340875" y="251475"/>
            <a:ext cx="8635200" cy="7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body" idx="1"/>
          </p:nvPr>
        </p:nvSpPr>
        <p:spPr>
          <a:xfrm>
            <a:off x="340875" y="1858600"/>
            <a:ext cx="4341000" cy="28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90" name="Google Shape;9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1875" y="727500"/>
            <a:ext cx="5943513" cy="475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03014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4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1"/>
          <p:cNvSpPr txBox="1">
            <a:spLocks noGrp="1"/>
          </p:cNvSpPr>
          <p:nvPr>
            <p:ph type="sldNum" idx="12"/>
          </p:nvPr>
        </p:nvSpPr>
        <p:spPr>
          <a:xfrm>
            <a:off x="8821054" y="4181999"/>
            <a:ext cx="250800" cy="3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7549" y="1009925"/>
            <a:ext cx="1319174" cy="2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8975" y="2890400"/>
            <a:ext cx="3954500" cy="129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229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camp">
  <p:cSld name="CUSTOM_15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6" cy="514417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1"/>
          <p:cNvSpPr/>
          <p:nvPr/>
        </p:nvSpPr>
        <p:spPr>
          <a:xfrm rot="10800000">
            <a:off x="3120250" y="-5500"/>
            <a:ext cx="6023750" cy="5154475"/>
          </a:xfrm>
          <a:custGeom>
            <a:avLst/>
            <a:gdLst/>
            <a:ahLst/>
            <a:cxnLst/>
            <a:rect l="l" t="t" r="r" b="b"/>
            <a:pathLst>
              <a:path w="240950" h="206179" extrusionOk="0">
                <a:moveTo>
                  <a:pt x="426" y="0"/>
                </a:moveTo>
                <a:lnTo>
                  <a:pt x="240950" y="222"/>
                </a:lnTo>
                <a:lnTo>
                  <a:pt x="106784" y="205960"/>
                </a:lnTo>
                <a:lnTo>
                  <a:pt x="0" y="206179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547875" y="148950"/>
            <a:ext cx="4537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5170425" y="2654350"/>
            <a:ext cx="3574500" cy="19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mily">
  <p:cSld name="CUSTOM_1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 rotWithShape="1">
          <a:blip r:embed="rId2">
            <a:alphaModFix/>
          </a:blip>
          <a:srcRect l="-3876" r="20334"/>
          <a:stretch/>
        </p:blipFill>
        <p:spPr>
          <a:xfrm>
            <a:off x="1505075" y="0"/>
            <a:ext cx="76389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11" name="Google Shape;111;p22"/>
          <p:cNvSpPr/>
          <p:nvPr/>
        </p:nvSpPr>
        <p:spPr>
          <a:xfrm>
            <a:off x="0" y="-19675"/>
            <a:ext cx="4045850" cy="5182025"/>
          </a:xfrm>
          <a:custGeom>
            <a:avLst/>
            <a:gdLst/>
            <a:ahLst/>
            <a:cxnLst/>
            <a:rect l="l" t="t" r="r" b="b"/>
            <a:pathLst>
              <a:path w="161834" h="207281" extrusionOk="0">
                <a:moveTo>
                  <a:pt x="262" y="207281"/>
                </a:moveTo>
                <a:lnTo>
                  <a:pt x="161834" y="206658"/>
                </a:lnTo>
                <a:lnTo>
                  <a:pt x="275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2" name="Google Shape;112;p22"/>
          <p:cNvSpPr/>
          <p:nvPr/>
        </p:nvSpPr>
        <p:spPr>
          <a:xfrm>
            <a:off x="-10650" y="-21275"/>
            <a:ext cx="5648475" cy="5197025"/>
          </a:xfrm>
          <a:custGeom>
            <a:avLst/>
            <a:gdLst/>
            <a:ahLst/>
            <a:cxnLst/>
            <a:rect l="l" t="t" r="r" b="b"/>
            <a:pathLst>
              <a:path w="225939" h="207881" extrusionOk="0">
                <a:moveTo>
                  <a:pt x="852" y="0"/>
                </a:moveTo>
                <a:lnTo>
                  <a:pt x="225939" y="720"/>
                </a:lnTo>
                <a:lnTo>
                  <a:pt x="91494" y="207030"/>
                </a:lnTo>
                <a:lnTo>
                  <a:pt x="0" y="2078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470600" cy="1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ch">
  <p:cSld name="CUSTOM_16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pic>
        <p:nvPicPr>
          <p:cNvPr id="117" name="Google Shape;117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7715244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3"/>
          <p:cNvSpPr/>
          <p:nvPr/>
        </p:nvSpPr>
        <p:spPr>
          <a:xfrm>
            <a:off x="2073325" y="-750"/>
            <a:ext cx="7070675" cy="5156800"/>
          </a:xfrm>
          <a:custGeom>
            <a:avLst/>
            <a:gdLst/>
            <a:ahLst/>
            <a:cxnLst/>
            <a:rect l="l" t="t" r="r" b="b"/>
            <a:pathLst>
              <a:path w="282827" h="206272" extrusionOk="0">
                <a:moveTo>
                  <a:pt x="282827" y="30"/>
                </a:moveTo>
                <a:lnTo>
                  <a:pt x="0" y="0"/>
                </a:lnTo>
                <a:lnTo>
                  <a:pt x="134349" y="205711"/>
                </a:lnTo>
                <a:lnTo>
                  <a:pt x="282827" y="206272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4887150" y="175225"/>
            <a:ext cx="3585300" cy="18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4887150" y="2095500"/>
            <a:ext cx="3778200" cy="17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rbeitsfolie negativ">
  <p:cSld name="ONE_COLUMN_TEXT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pic>
        <p:nvPicPr>
          <p:cNvPr id="123" name="Google Shape;123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>
            <a:off x="386100" y="1640925"/>
            <a:ext cx="6769500" cy="25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TITLE_AND_BODY_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1"/>
          </p:nvPr>
        </p:nvSpPr>
        <p:spPr>
          <a:xfrm>
            <a:off x="386100" y="2279225"/>
            <a:ext cx="6879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2"/>
          </p:nvPr>
        </p:nvSpPr>
        <p:spPr>
          <a:xfrm>
            <a:off x="386100" y="1651500"/>
            <a:ext cx="77220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und Inhalt 2">
  <p:cSld name="Titel und Inhalt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sldNum" idx="12"/>
          </p:nvPr>
        </p:nvSpPr>
        <p:spPr>
          <a:xfrm>
            <a:off x="8293481" y="4714095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positiv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86100" y="2077925"/>
            <a:ext cx="6879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7302175" y="2283050"/>
            <a:ext cx="1841825" cy="2860450"/>
          </a:xfrm>
          <a:custGeom>
            <a:avLst/>
            <a:gdLst/>
            <a:ahLst/>
            <a:cxnLst/>
            <a:rect l="l" t="t" r="r" b="b"/>
            <a:pathLst>
              <a:path w="73673" h="114418" extrusionOk="0">
                <a:moveTo>
                  <a:pt x="0" y="114418"/>
                </a:moveTo>
                <a:lnTo>
                  <a:pt x="73673" y="0"/>
                </a:lnTo>
                <a:lnTo>
                  <a:pt x="73673" y="1141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und Inhalt 5">
  <p:cSld name="Titel und Inhalt 5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 txBox="1">
            <a:spLocks noGrp="1"/>
          </p:cNvSpPr>
          <p:nvPr>
            <p:ph type="body" idx="1"/>
          </p:nvPr>
        </p:nvSpPr>
        <p:spPr>
          <a:xfrm>
            <a:off x="457200" y="3184070"/>
            <a:ext cx="8229600" cy="14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334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334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5334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5334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>
            <a:spLocks noGrp="1"/>
          </p:cNvSpPr>
          <p:nvPr>
            <p:ph type="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body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und Inhalt 1 2">
  <p:cSld name="Titel und Inhalt 1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sldNum" idx="12"/>
          </p:nvPr>
        </p:nvSpPr>
        <p:spPr>
          <a:xfrm>
            <a:off x="8293482" y="4714095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und Inhalt_1">
  <p:cSld name="Titel und Inhalt_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1">
  <p:cSld name="Titelfolie 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>
            <a:spLocks noGrp="1"/>
          </p:cNvSpPr>
          <p:nvPr>
            <p:ph type="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33"/>
          <p:cNvSpPr txBox="1">
            <a:spLocks noGrp="1"/>
          </p:cNvSpPr>
          <p:nvPr>
            <p:ph type="body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33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1 1">
  <p:cSld name="Titelfolie 1 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4"/>
          <p:cNvSpPr txBox="1">
            <a:spLocks noGrp="1"/>
          </p:cNvSpPr>
          <p:nvPr>
            <p:ph type="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34"/>
          <p:cNvSpPr txBox="1">
            <a:spLocks noGrp="1"/>
          </p:cNvSpPr>
          <p:nvPr>
            <p:ph type="body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34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und Inhalt_1 1">
  <p:cSld name="Titel und Inhalt_1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2">
  <p:cSld name="Blank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6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6">
  <p:cSld name="Titel und Inhalt_3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8"/>
          <p:cNvSpPr txBox="1">
            <a:spLocks noGrp="1"/>
          </p:cNvSpPr>
          <p:nvPr>
            <p:ph type="body" idx="1"/>
          </p:nvPr>
        </p:nvSpPr>
        <p:spPr>
          <a:xfrm>
            <a:off x="457200" y="3184072"/>
            <a:ext cx="8229600" cy="14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lt1"/>
                </a:solidFill>
              </a:defRPr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600">
                <a:solidFill>
                  <a:schemeClr val="lt1"/>
                </a:solidFill>
              </a:defRPr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lt1"/>
                </a:solidFill>
              </a:defRPr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5pPr>
            <a:lvl6pPr marL="274320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6pPr>
            <a:lvl7pPr marL="320040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7pPr>
            <a:lvl8pPr marL="365760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8pPr>
            <a:lvl9pPr marL="411480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>
  <p:cSld name="Title and two column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o"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▪"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o"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body" idx="2"/>
          </p:nvPr>
        </p:nvSpPr>
        <p:spPr>
          <a:xfrm>
            <a:off x="4692272" y="1200149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1482500" y="-6550"/>
            <a:ext cx="6916300" cy="5155800"/>
          </a:xfrm>
          <a:custGeom>
            <a:avLst/>
            <a:gdLst/>
            <a:ahLst/>
            <a:cxnLst/>
            <a:rect l="l" t="t" r="r" b="b"/>
            <a:pathLst>
              <a:path w="276652" h="206232" extrusionOk="0">
                <a:moveTo>
                  <a:pt x="524" y="0"/>
                </a:moveTo>
                <a:lnTo>
                  <a:pt x="276652" y="188"/>
                </a:lnTo>
                <a:lnTo>
                  <a:pt x="142514" y="206044"/>
                </a:lnTo>
                <a:lnTo>
                  <a:pt x="0" y="206232"/>
                </a:lnTo>
                <a:close/>
              </a:path>
            </a:pathLst>
          </a:custGeom>
          <a:solidFill>
            <a:srgbClr val="575C61"/>
          </a:solidFill>
          <a:ln>
            <a:noFill/>
          </a:ln>
        </p:spPr>
      </p:sp>
      <p:sp>
        <p:nvSpPr>
          <p:cNvPr id="34" name="Google Shape;34;p7"/>
          <p:cNvSpPr/>
          <p:nvPr/>
        </p:nvSpPr>
        <p:spPr>
          <a:xfrm>
            <a:off x="-6550" y="-6550"/>
            <a:ext cx="8954800" cy="5155800"/>
          </a:xfrm>
          <a:custGeom>
            <a:avLst/>
            <a:gdLst/>
            <a:ahLst/>
            <a:cxnLst/>
            <a:rect l="l" t="t" r="r" b="b"/>
            <a:pathLst>
              <a:path w="358192" h="206232" extrusionOk="0">
                <a:moveTo>
                  <a:pt x="262" y="206232"/>
                </a:moveTo>
                <a:lnTo>
                  <a:pt x="358192" y="206060"/>
                </a:lnTo>
                <a:lnTo>
                  <a:pt x="224054" y="204"/>
                </a:lnTo>
                <a:lnTo>
                  <a:pt x="0" y="0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489100" y="572700"/>
            <a:ext cx="5797800" cy="30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">
  <p:cSld name="TITLE_AND_BODY_1_3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subTitle" idx="1"/>
          </p:nvPr>
        </p:nvSpPr>
        <p:spPr>
          <a:xfrm>
            <a:off x="386100" y="1737525"/>
            <a:ext cx="77220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182" name="Google Shape;182;p41"/>
          <p:cNvSpPr txBox="1">
            <a:spLocks noGrp="1"/>
          </p:cNvSpPr>
          <p:nvPr>
            <p:ph type="body" idx="2"/>
          </p:nvPr>
        </p:nvSpPr>
        <p:spPr>
          <a:xfrm>
            <a:off x="386100" y="2329425"/>
            <a:ext cx="6879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3" name="Google Shape;183;p41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 1">
  <p:cSld name="ONE_COLUMN_TEXT_1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2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 b="1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 b="1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 b="1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 b="1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 b="1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 b="1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 b="1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 b="1"/>
            </a:lvl9pPr>
          </a:lstStyle>
          <a:p>
            <a:endParaRPr/>
          </a:p>
        </p:txBody>
      </p:sp>
      <p:sp>
        <p:nvSpPr>
          <p:cNvPr id="186" name="Google Shape;186;p42"/>
          <p:cNvSpPr txBox="1">
            <a:spLocks noGrp="1"/>
          </p:cNvSpPr>
          <p:nvPr>
            <p:ph type="body" idx="1"/>
          </p:nvPr>
        </p:nvSpPr>
        <p:spPr>
          <a:xfrm>
            <a:off x="386100" y="1640925"/>
            <a:ext cx="6769500" cy="25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87" name="Google Shape;187;p42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6">
  <p:cSld name="Blank 6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7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182" name="Google Shape;182;p37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7"/>
          <p:cNvSpPr txBox="1">
            <a:spLocks noGrp="1"/>
          </p:cNvSpPr>
          <p:nvPr>
            <p:ph type="body" idx="1"/>
          </p:nvPr>
        </p:nvSpPr>
        <p:spPr>
          <a:xfrm>
            <a:off x="386100" y="2077925"/>
            <a:ext cx="6879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953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positiv" type="tx">
  <p:cSld name="TITLE_AND_BODY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94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15" name="Google Shape;415;p94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94"/>
          <p:cNvSpPr txBox="1">
            <a:spLocks noGrp="1"/>
          </p:cNvSpPr>
          <p:nvPr>
            <p:ph type="body" idx="1"/>
          </p:nvPr>
        </p:nvSpPr>
        <p:spPr>
          <a:xfrm>
            <a:off x="386100" y="2077925"/>
            <a:ext cx="6879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417" name="Google Shape;417;p94"/>
          <p:cNvSpPr/>
          <p:nvPr/>
        </p:nvSpPr>
        <p:spPr>
          <a:xfrm>
            <a:off x="7302175" y="2283050"/>
            <a:ext cx="1841825" cy="2860450"/>
          </a:xfrm>
          <a:custGeom>
            <a:avLst/>
            <a:gdLst/>
            <a:ahLst/>
            <a:cxnLst/>
            <a:rect l="l" t="t" r="r" b="b"/>
            <a:pathLst>
              <a:path w="73673" h="114418" extrusionOk="0">
                <a:moveTo>
                  <a:pt x="0" y="114418"/>
                </a:moveTo>
                <a:lnTo>
                  <a:pt x="73673" y="0"/>
                </a:lnTo>
                <a:lnTo>
                  <a:pt x="73673" y="1141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MAIN_POINT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0"/>
            <a:ext cx="914404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100"/>
          <p:cNvSpPr txBox="1">
            <a:spLocks noGrp="1"/>
          </p:cNvSpPr>
          <p:nvPr>
            <p:ph type="sldNum" idx="12"/>
          </p:nvPr>
        </p:nvSpPr>
        <p:spPr>
          <a:xfrm>
            <a:off x="8821054" y="4181999"/>
            <a:ext cx="2508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pic>
        <p:nvPicPr>
          <p:cNvPr id="445" name="Google Shape;445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975" y="1009925"/>
            <a:ext cx="3415574" cy="3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7549" y="1009925"/>
            <a:ext cx="1319174" cy="29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ilogy right 1">
  <p:cSld name="TITLE_AND_BODY_1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01"/>
          <p:cNvSpPr/>
          <p:nvPr/>
        </p:nvSpPr>
        <p:spPr>
          <a:xfrm>
            <a:off x="2338075" y="-13125"/>
            <a:ext cx="6812475" cy="5168925"/>
          </a:xfrm>
          <a:custGeom>
            <a:avLst/>
            <a:gdLst/>
            <a:ahLst/>
            <a:cxnLst/>
            <a:rect l="l" t="t" r="r" b="b"/>
            <a:pathLst>
              <a:path w="272499" h="206757" extrusionOk="0">
                <a:moveTo>
                  <a:pt x="272499" y="206757"/>
                </a:moveTo>
                <a:lnTo>
                  <a:pt x="0" y="206264"/>
                </a:lnTo>
                <a:lnTo>
                  <a:pt x="134166" y="526"/>
                </a:lnTo>
                <a:lnTo>
                  <a:pt x="272499" y="0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449" name="Google Shape;449;p101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46713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01"/>
          <p:cNvSpPr txBox="1">
            <a:spLocks noGrp="1"/>
          </p:cNvSpPr>
          <p:nvPr>
            <p:ph type="body" idx="1"/>
          </p:nvPr>
        </p:nvSpPr>
        <p:spPr>
          <a:xfrm>
            <a:off x="4750725" y="2088275"/>
            <a:ext cx="39783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>
                <a:solidFill>
                  <a:srgbClr val="FFFFFF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>
                <a:solidFill>
                  <a:srgbClr val="FFFFFF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>
                <a:solidFill>
                  <a:srgbClr val="FFFFFF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>
                <a:solidFill>
                  <a:srgbClr val="FFFFFF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>
                <a:solidFill>
                  <a:srgbClr val="FFFFFF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51" name="Google Shape;451;p101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ilogy left 1">
  <p:cSld name="TITLE_AND_BODY_1_1_1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02"/>
          <p:cNvSpPr/>
          <p:nvPr/>
        </p:nvSpPr>
        <p:spPr>
          <a:xfrm>
            <a:off x="-1325" y="-1325"/>
            <a:ext cx="5908575" cy="5157125"/>
          </a:xfrm>
          <a:custGeom>
            <a:avLst/>
            <a:gdLst/>
            <a:ahLst/>
            <a:cxnLst/>
            <a:rect l="l" t="t" r="r" b="b"/>
            <a:pathLst>
              <a:path w="236343" h="206285" extrusionOk="0">
                <a:moveTo>
                  <a:pt x="0" y="205859"/>
                </a:moveTo>
                <a:lnTo>
                  <a:pt x="236343" y="206285"/>
                </a:lnTo>
                <a:lnTo>
                  <a:pt x="101706" y="0"/>
                </a:lnTo>
                <a:lnTo>
                  <a:pt x="0" y="0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454" name="Google Shape;454;p102"/>
          <p:cNvSpPr txBox="1">
            <a:spLocks noGrp="1"/>
          </p:cNvSpPr>
          <p:nvPr>
            <p:ph type="title"/>
          </p:nvPr>
        </p:nvSpPr>
        <p:spPr>
          <a:xfrm>
            <a:off x="346250" y="760050"/>
            <a:ext cx="2811300" cy="30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102"/>
          <p:cNvSpPr txBox="1">
            <a:spLocks noGrp="1"/>
          </p:cNvSpPr>
          <p:nvPr>
            <p:ph type="body" idx="1"/>
          </p:nvPr>
        </p:nvSpPr>
        <p:spPr>
          <a:xfrm>
            <a:off x="4675250" y="760050"/>
            <a:ext cx="38523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456" name="Google Shape;456;p102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camp">
  <p:cSld name="CUSTOM_15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6" cy="514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103"/>
          <p:cNvSpPr/>
          <p:nvPr/>
        </p:nvSpPr>
        <p:spPr>
          <a:xfrm rot="10800000">
            <a:off x="3120250" y="-5500"/>
            <a:ext cx="6023750" cy="5154475"/>
          </a:xfrm>
          <a:custGeom>
            <a:avLst/>
            <a:gdLst/>
            <a:ahLst/>
            <a:cxnLst/>
            <a:rect l="l" t="t" r="r" b="b"/>
            <a:pathLst>
              <a:path w="240950" h="206179" extrusionOk="0">
                <a:moveTo>
                  <a:pt x="426" y="0"/>
                </a:moveTo>
                <a:lnTo>
                  <a:pt x="240950" y="222"/>
                </a:lnTo>
                <a:lnTo>
                  <a:pt x="106784" y="205960"/>
                </a:lnTo>
                <a:lnTo>
                  <a:pt x="0" y="206179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460" name="Google Shape;460;p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61" name="Google Shape;461;p103"/>
          <p:cNvSpPr txBox="1">
            <a:spLocks noGrp="1"/>
          </p:cNvSpPr>
          <p:nvPr>
            <p:ph type="title"/>
          </p:nvPr>
        </p:nvSpPr>
        <p:spPr>
          <a:xfrm>
            <a:off x="547875" y="148950"/>
            <a:ext cx="4537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103"/>
          <p:cNvSpPr txBox="1">
            <a:spLocks noGrp="1"/>
          </p:cNvSpPr>
          <p:nvPr>
            <p:ph type="body" idx="1"/>
          </p:nvPr>
        </p:nvSpPr>
        <p:spPr>
          <a:xfrm>
            <a:off x="5170425" y="2654350"/>
            <a:ext cx="3574500" cy="19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by">
  <p:cSld name="CUSTOM_10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104"/>
          <p:cNvPicPr preferRelativeResize="0"/>
          <p:nvPr/>
        </p:nvPicPr>
        <p:blipFill rotWithShape="1">
          <a:blip r:embed="rId2">
            <a:alphaModFix/>
          </a:blip>
          <a:srcRect r="6812"/>
          <a:stretch/>
        </p:blipFill>
        <p:spPr>
          <a:xfrm>
            <a:off x="622350" y="0"/>
            <a:ext cx="85216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66" name="Google Shape;466;p104"/>
          <p:cNvSpPr/>
          <p:nvPr/>
        </p:nvSpPr>
        <p:spPr>
          <a:xfrm>
            <a:off x="-10650" y="-5325"/>
            <a:ext cx="6023750" cy="5154475"/>
          </a:xfrm>
          <a:custGeom>
            <a:avLst/>
            <a:gdLst/>
            <a:ahLst/>
            <a:cxnLst/>
            <a:rect l="l" t="t" r="r" b="b"/>
            <a:pathLst>
              <a:path w="240950" h="206179" extrusionOk="0">
                <a:moveTo>
                  <a:pt x="426" y="0"/>
                </a:moveTo>
                <a:lnTo>
                  <a:pt x="240950" y="222"/>
                </a:lnTo>
                <a:lnTo>
                  <a:pt x="106784" y="205960"/>
                </a:lnTo>
                <a:lnTo>
                  <a:pt x="0" y="206179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467" name="Google Shape;467;p104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369500" cy="13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104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uch Operation">
  <p:cSld name="CUSTOM_11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0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pic>
        <p:nvPicPr>
          <p:cNvPr id="471" name="Google Shape;471;p105"/>
          <p:cNvPicPr preferRelativeResize="0"/>
          <p:nvPr/>
        </p:nvPicPr>
        <p:blipFill rotWithShape="1">
          <a:blip r:embed="rId2">
            <a:alphaModFix/>
          </a:blip>
          <a:srcRect r="6314"/>
          <a:stretch/>
        </p:blipFill>
        <p:spPr>
          <a:xfrm>
            <a:off x="577600" y="0"/>
            <a:ext cx="85664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105"/>
          <p:cNvSpPr/>
          <p:nvPr/>
        </p:nvSpPr>
        <p:spPr>
          <a:xfrm>
            <a:off x="-5325" y="-6550"/>
            <a:ext cx="5017150" cy="5157200"/>
          </a:xfrm>
          <a:custGeom>
            <a:avLst/>
            <a:gdLst/>
            <a:ahLst/>
            <a:cxnLst/>
            <a:rect l="l" t="t" r="r" b="b"/>
            <a:pathLst>
              <a:path w="200686" h="206288" extrusionOk="0">
                <a:moveTo>
                  <a:pt x="0" y="49"/>
                </a:moveTo>
                <a:lnTo>
                  <a:pt x="200686" y="0"/>
                </a:lnTo>
                <a:lnTo>
                  <a:pt x="65879" y="206288"/>
                </a:lnTo>
                <a:lnTo>
                  <a:pt x="0" y="206228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473" name="Google Shape;473;p105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3991800" cy="10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74" name="Google Shape;474;p105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ilogy left">
  <p:cSld name="TITLE_AND_BODY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-19675" y="25"/>
            <a:ext cx="5926925" cy="5155775"/>
          </a:xfrm>
          <a:custGeom>
            <a:avLst/>
            <a:gdLst/>
            <a:ahLst/>
            <a:cxnLst/>
            <a:rect l="l" t="t" r="r" b="b"/>
            <a:pathLst>
              <a:path w="237077" h="206231" extrusionOk="0">
                <a:moveTo>
                  <a:pt x="787" y="16"/>
                </a:moveTo>
                <a:lnTo>
                  <a:pt x="237077" y="0"/>
                </a:lnTo>
                <a:lnTo>
                  <a:pt x="102911" y="205738"/>
                </a:lnTo>
                <a:lnTo>
                  <a:pt x="0" y="20623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46713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4745975" y="2185250"/>
            <a:ext cx="38523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mily">
  <p:cSld name="CUSTOM_1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106"/>
          <p:cNvPicPr preferRelativeResize="0"/>
          <p:nvPr/>
        </p:nvPicPr>
        <p:blipFill rotWithShape="1">
          <a:blip r:embed="rId2">
            <a:alphaModFix/>
          </a:blip>
          <a:srcRect l="-3876" r="20334"/>
          <a:stretch/>
        </p:blipFill>
        <p:spPr>
          <a:xfrm>
            <a:off x="1505075" y="0"/>
            <a:ext cx="76389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78" name="Google Shape;478;p106"/>
          <p:cNvSpPr/>
          <p:nvPr/>
        </p:nvSpPr>
        <p:spPr>
          <a:xfrm>
            <a:off x="0" y="-19675"/>
            <a:ext cx="4045850" cy="5182025"/>
          </a:xfrm>
          <a:custGeom>
            <a:avLst/>
            <a:gdLst/>
            <a:ahLst/>
            <a:cxnLst/>
            <a:rect l="l" t="t" r="r" b="b"/>
            <a:pathLst>
              <a:path w="161834" h="207281" extrusionOk="0">
                <a:moveTo>
                  <a:pt x="262" y="207281"/>
                </a:moveTo>
                <a:lnTo>
                  <a:pt x="161834" y="206658"/>
                </a:lnTo>
                <a:lnTo>
                  <a:pt x="275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79" name="Google Shape;479;p106"/>
          <p:cNvSpPr/>
          <p:nvPr/>
        </p:nvSpPr>
        <p:spPr>
          <a:xfrm>
            <a:off x="-10650" y="-21275"/>
            <a:ext cx="5648475" cy="5197025"/>
          </a:xfrm>
          <a:custGeom>
            <a:avLst/>
            <a:gdLst/>
            <a:ahLst/>
            <a:cxnLst/>
            <a:rect l="l" t="t" r="r" b="b"/>
            <a:pathLst>
              <a:path w="225939" h="207881" extrusionOk="0">
                <a:moveTo>
                  <a:pt x="852" y="0"/>
                </a:moveTo>
                <a:lnTo>
                  <a:pt x="225939" y="720"/>
                </a:lnTo>
                <a:lnTo>
                  <a:pt x="91494" y="207030"/>
                </a:lnTo>
                <a:lnTo>
                  <a:pt x="0" y="2078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480" name="Google Shape;480;p106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470600" cy="1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106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ch">
  <p:cSld name="CUSTOM_16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pic>
        <p:nvPicPr>
          <p:cNvPr id="484" name="Google Shape;484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7715244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07"/>
          <p:cNvSpPr/>
          <p:nvPr/>
        </p:nvSpPr>
        <p:spPr>
          <a:xfrm>
            <a:off x="2073325" y="-750"/>
            <a:ext cx="7070675" cy="5156800"/>
          </a:xfrm>
          <a:custGeom>
            <a:avLst/>
            <a:gdLst/>
            <a:ahLst/>
            <a:cxnLst/>
            <a:rect l="l" t="t" r="r" b="b"/>
            <a:pathLst>
              <a:path w="282827" h="206272" extrusionOk="0">
                <a:moveTo>
                  <a:pt x="282827" y="30"/>
                </a:moveTo>
                <a:lnTo>
                  <a:pt x="0" y="0"/>
                </a:lnTo>
                <a:lnTo>
                  <a:pt x="134349" y="205711"/>
                </a:lnTo>
                <a:lnTo>
                  <a:pt x="282827" y="206272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486" name="Google Shape;486;p107"/>
          <p:cNvSpPr txBox="1">
            <a:spLocks noGrp="1"/>
          </p:cNvSpPr>
          <p:nvPr>
            <p:ph type="title"/>
          </p:nvPr>
        </p:nvSpPr>
        <p:spPr>
          <a:xfrm>
            <a:off x="4887150" y="175225"/>
            <a:ext cx="3585300" cy="18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07"/>
          <p:cNvSpPr txBox="1">
            <a:spLocks noGrp="1"/>
          </p:cNvSpPr>
          <p:nvPr>
            <p:ph type="body" idx="1"/>
          </p:nvPr>
        </p:nvSpPr>
        <p:spPr>
          <a:xfrm>
            <a:off x="4887150" y="2095500"/>
            <a:ext cx="3778200" cy="17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droom &amp; Pendulum">
  <p:cSld name="CUSTOM_17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pic>
        <p:nvPicPr>
          <p:cNvPr id="490" name="Google Shape;490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025" y="0"/>
            <a:ext cx="771596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108"/>
          <p:cNvSpPr/>
          <p:nvPr/>
        </p:nvSpPr>
        <p:spPr>
          <a:xfrm>
            <a:off x="-10650" y="-21275"/>
            <a:ext cx="5648475" cy="5197025"/>
          </a:xfrm>
          <a:custGeom>
            <a:avLst/>
            <a:gdLst/>
            <a:ahLst/>
            <a:cxnLst/>
            <a:rect l="l" t="t" r="r" b="b"/>
            <a:pathLst>
              <a:path w="225939" h="207881" extrusionOk="0">
                <a:moveTo>
                  <a:pt x="852" y="0"/>
                </a:moveTo>
                <a:lnTo>
                  <a:pt x="225939" y="720"/>
                </a:lnTo>
                <a:lnTo>
                  <a:pt x="91494" y="207030"/>
                </a:lnTo>
                <a:lnTo>
                  <a:pt x="0" y="2078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492" name="Google Shape;492;p108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470600" cy="1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108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>
  <p:cSld name="CUSTOM_17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54725" y="-21275"/>
            <a:ext cx="7797450" cy="5197027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1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497" name="Google Shape;497;p109"/>
          <p:cNvSpPr/>
          <p:nvPr/>
        </p:nvSpPr>
        <p:spPr>
          <a:xfrm>
            <a:off x="-10650" y="-21275"/>
            <a:ext cx="5648475" cy="5197025"/>
          </a:xfrm>
          <a:custGeom>
            <a:avLst/>
            <a:gdLst/>
            <a:ahLst/>
            <a:cxnLst/>
            <a:rect l="l" t="t" r="r" b="b"/>
            <a:pathLst>
              <a:path w="225939" h="207881" extrusionOk="0">
                <a:moveTo>
                  <a:pt x="852" y="0"/>
                </a:moveTo>
                <a:lnTo>
                  <a:pt x="225939" y="720"/>
                </a:lnTo>
                <a:lnTo>
                  <a:pt x="91494" y="207030"/>
                </a:lnTo>
                <a:lnTo>
                  <a:pt x="0" y="2078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498" name="Google Shape;498;p109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374000" cy="1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109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>
  <p:cSld name="CUSTOM_17_2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03100" y="0"/>
            <a:ext cx="771715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1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503" name="Google Shape;503;p110"/>
          <p:cNvSpPr/>
          <p:nvPr/>
        </p:nvSpPr>
        <p:spPr>
          <a:xfrm>
            <a:off x="-10650" y="-21275"/>
            <a:ext cx="5648475" cy="5197025"/>
          </a:xfrm>
          <a:custGeom>
            <a:avLst/>
            <a:gdLst/>
            <a:ahLst/>
            <a:cxnLst/>
            <a:rect l="l" t="t" r="r" b="b"/>
            <a:pathLst>
              <a:path w="225939" h="207881" extrusionOk="0">
                <a:moveTo>
                  <a:pt x="852" y="0"/>
                </a:moveTo>
                <a:lnTo>
                  <a:pt x="225939" y="720"/>
                </a:lnTo>
                <a:lnTo>
                  <a:pt x="91494" y="207030"/>
                </a:lnTo>
                <a:lnTo>
                  <a:pt x="0" y="2078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504" name="Google Shape;504;p110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470600" cy="1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110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 &quot;1&quot;">
  <p:cSld name="CUSTOM_18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11"/>
          <p:cNvSpPr/>
          <p:nvPr/>
        </p:nvSpPr>
        <p:spPr>
          <a:xfrm>
            <a:off x="7302175" y="2283050"/>
            <a:ext cx="1841825" cy="2860450"/>
          </a:xfrm>
          <a:custGeom>
            <a:avLst/>
            <a:gdLst/>
            <a:ahLst/>
            <a:cxnLst/>
            <a:rect l="l" t="t" r="r" b="b"/>
            <a:pathLst>
              <a:path w="73673" h="114418" extrusionOk="0">
                <a:moveTo>
                  <a:pt x="0" y="114418"/>
                </a:moveTo>
                <a:lnTo>
                  <a:pt x="73673" y="0"/>
                </a:lnTo>
                <a:lnTo>
                  <a:pt x="73673" y="114181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</p:spPr>
      </p:sp>
      <p:sp>
        <p:nvSpPr>
          <p:cNvPr id="508" name="Google Shape;508;p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509" name="Google Shape;509;p111"/>
          <p:cNvSpPr txBox="1">
            <a:spLocks noGrp="1"/>
          </p:cNvSpPr>
          <p:nvPr>
            <p:ph type="title"/>
          </p:nvPr>
        </p:nvSpPr>
        <p:spPr>
          <a:xfrm flipH="1">
            <a:off x="340875" y="251475"/>
            <a:ext cx="8635200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111"/>
          <p:cNvSpPr txBox="1">
            <a:spLocks noGrp="1"/>
          </p:cNvSpPr>
          <p:nvPr>
            <p:ph type="body" idx="1"/>
          </p:nvPr>
        </p:nvSpPr>
        <p:spPr>
          <a:xfrm>
            <a:off x="340875" y="1858600"/>
            <a:ext cx="4341000" cy="28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pic>
        <p:nvPicPr>
          <p:cNvPr id="511" name="Google Shape;511;p111"/>
          <p:cNvPicPr preferRelativeResize="0"/>
          <p:nvPr/>
        </p:nvPicPr>
        <p:blipFill rotWithShape="1">
          <a:blip r:embed="rId2">
            <a:alphaModFix/>
          </a:blip>
          <a:srcRect l="740" r="-739"/>
          <a:stretch/>
        </p:blipFill>
        <p:spPr>
          <a:xfrm>
            <a:off x="4157925" y="658750"/>
            <a:ext cx="7165400" cy="47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TITLE_AND_BODY_2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13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13"/>
          <p:cNvSpPr txBox="1">
            <a:spLocks noGrp="1"/>
          </p:cNvSpPr>
          <p:nvPr>
            <p:ph type="body" idx="1"/>
          </p:nvPr>
        </p:nvSpPr>
        <p:spPr>
          <a:xfrm>
            <a:off x="386100" y="2279225"/>
            <a:ext cx="6879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520" name="Google Shape;520;p113"/>
          <p:cNvSpPr txBox="1">
            <a:spLocks noGrp="1"/>
          </p:cNvSpPr>
          <p:nvPr>
            <p:ph type="subTitle" idx="2"/>
          </p:nvPr>
        </p:nvSpPr>
        <p:spPr>
          <a:xfrm>
            <a:off x="386100" y="1651500"/>
            <a:ext cx="77220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9pPr>
          </a:lstStyle>
          <a:p>
            <a:endParaRPr/>
          </a:p>
        </p:txBody>
      </p:sp>
      <p:sp>
        <p:nvSpPr>
          <p:cNvPr id="521" name="Google Shape;521;p113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und Inhalt 2">
  <p:cSld name="Titel und Inhalt 2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6" name="Google Shape;526;p1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7" name="Google Shape;527;p115"/>
          <p:cNvSpPr txBox="1">
            <a:spLocks noGrp="1"/>
          </p:cNvSpPr>
          <p:nvPr>
            <p:ph type="sldNum" idx="12"/>
          </p:nvPr>
        </p:nvSpPr>
        <p:spPr>
          <a:xfrm>
            <a:off x="8293481" y="4714095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und Inhalt 5">
  <p:cSld name="Titel und Inhalt 5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16"/>
          <p:cNvSpPr txBox="1">
            <a:spLocks noGrp="1"/>
          </p:cNvSpPr>
          <p:nvPr>
            <p:ph type="body" idx="1"/>
          </p:nvPr>
        </p:nvSpPr>
        <p:spPr>
          <a:xfrm>
            <a:off x="457200" y="3184070"/>
            <a:ext cx="8229600" cy="14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334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334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5334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53340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0" name="Google Shape;530;p116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17"/>
          <p:cNvSpPr txBox="1">
            <a:spLocks noGrp="1"/>
          </p:cNvSpPr>
          <p:nvPr>
            <p:ph type="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3" name="Google Shape;533;p117"/>
          <p:cNvSpPr txBox="1">
            <a:spLocks noGrp="1"/>
          </p:cNvSpPr>
          <p:nvPr>
            <p:ph type="body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4" name="Google Shape;534;p117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ilogy left 1">
  <p:cSld name="TITLE_AND_BODY_1_1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>
            <a:off x="-1325" y="-1325"/>
            <a:ext cx="5908575" cy="5157125"/>
          </a:xfrm>
          <a:custGeom>
            <a:avLst/>
            <a:gdLst/>
            <a:ahLst/>
            <a:cxnLst/>
            <a:rect l="l" t="t" r="r" b="b"/>
            <a:pathLst>
              <a:path w="236343" h="206285" extrusionOk="0">
                <a:moveTo>
                  <a:pt x="0" y="205859"/>
                </a:moveTo>
                <a:lnTo>
                  <a:pt x="236343" y="206285"/>
                </a:lnTo>
                <a:lnTo>
                  <a:pt x="101706" y="0"/>
                </a:lnTo>
                <a:lnTo>
                  <a:pt x="0" y="0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346250" y="760050"/>
            <a:ext cx="2811300" cy="30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4675250" y="760050"/>
            <a:ext cx="38523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und Inhalt 1 2">
  <p:cSld name="Titel und Inhalt 1 2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7" name="Google Shape;537;p1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8" name="Google Shape;538;p118"/>
          <p:cNvSpPr txBox="1">
            <a:spLocks noGrp="1"/>
          </p:cNvSpPr>
          <p:nvPr>
            <p:ph type="sldNum" idx="12"/>
          </p:nvPr>
        </p:nvSpPr>
        <p:spPr>
          <a:xfrm>
            <a:off x="8293482" y="4714095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JECT" type="obj">
  <p:cSld name="OBJEC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19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1" name="Google Shape;541;p1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2" name="Google Shape;542;p119"/>
          <p:cNvSpPr txBox="1">
            <a:spLocks noGrp="1"/>
          </p:cNvSpPr>
          <p:nvPr>
            <p:ph type="sldNum" idx="12"/>
          </p:nvPr>
        </p:nvSpPr>
        <p:spPr>
          <a:xfrm>
            <a:off x="8293481" y="4714095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und Inhalt_1">
  <p:cSld name="Titel und Inhalt_1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20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1">
  <p:cSld name="Titelfolie 1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21"/>
          <p:cNvSpPr txBox="1">
            <a:spLocks noGrp="1"/>
          </p:cNvSpPr>
          <p:nvPr>
            <p:ph type="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7" name="Google Shape;547;p121"/>
          <p:cNvSpPr txBox="1">
            <a:spLocks noGrp="1"/>
          </p:cNvSpPr>
          <p:nvPr>
            <p:ph type="body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8" name="Google Shape;548;p121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1 1">
  <p:cSld name="Titelfolie 1 2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22"/>
          <p:cNvSpPr txBox="1">
            <a:spLocks noGrp="1"/>
          </p:cNvSpPr>
          <p:nvPr>
            <p:ph type="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1" name="Google Shape;551;p122"/>
          <p:cNvSpPr txBox="1">
            <a:spLocks noGrp="1"/>
          </p:cNvSpPr>
          <p:nvPr>
            <p:ph type="body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2" name="Google Shape;552;p122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und Inhalt_1 1">
  <p:cSld name="Titel und Inhalt_1 2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23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2">
  <p:cSld name="Blank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24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1 3">
  <p:cSld name="Titel und Inhalt_2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6">
  <p:cSld name="Titel und Inhalt_3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26"/>
          <p:cNvSpPr txBox="1">
            <a:spLocks noGrp="1"/>
          </p:cNvSpPr>
          <p:nvPr>
            <p:ph type="body" idx="1"/>
          </p:nvPr>
        </p:nvSpPr>
        <p:spPr>
          <a:xfrm>
            <a:off x="457200" y="3184072"/>
            <a:ext cx="8229600" cy="14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lt1"/>
                </a:solidFill>
              </a:defRPr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600">
                <a:solidFill>
                  <a:schemeClr val="lt1"/>
                </a:solidFill>
              </a:defRPr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lt1"/>
                </a:solidFill>
              </a:defRPr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5pPr>
            <a:lvl6pPr marL="274320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6pPr>
            <a:lvl7pPr marL="320040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7pPr>
            <a:lvl8pPr marL="365760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8pPr>
            <a:lvl9pPr marL="411480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>
  <p:cSld name="Title and two columns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2" name="Google Shape;562;p1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o"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▪"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o"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3" name="Google Shape;563;p127"/>
          <p:cNvSpPr txBox="1">
            <a:spLocks noGrp="1"/>
          </p:cNvSpPr>
          <p:nvPr>
            <p:ph type="body" idx="2"/>
          </p:nvPr>
        </p:nvSpPr>
        <p:spPr>
          <a:xfrm>
            <a:off x="4692272" y="1200149"/>
            <a:ext cx="39945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4" name="Google Shape;564;p127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by">
  <p:cSld name="CUSTOM_10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/>
          </a:blip>
          <a:srcRect r="6811"/>
          <a:stretch/>
        </p:blipFill>
        <p:spPr>
          <a:xfrm>
            <a:off x="622350" y="0"/>
            <a:ext cx="85216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55" name="Google Shape;55;p11"/>
          <p:cNvSpPr/>
          <p:nvPr/>
        </p:nvSpPr>
        <p:spPr>
          <a:xfrm>
            <a:off x="-10650" y="-5325"/>
            <a:ext cx="6023750" cy="5154475"/>
          </a:xfrm>
          <a:custGeom>
            <a:avLst/>
            <a:gdLst/>
            <a:ahLst/>
            <a:cxnLst/>
            <a:rect l="l" t="t" r="r" b="b"/>
            <a:pathLst>
              <a:path w="240950" h="206179" extrusionOk="0">
                <a:moveTo>
                  <a:pt x="426" y="0"/>
                </a:moveTo>
                <a:lnTo>
                  <a:pt x="240950" y="222"/>
                </a:lnTo>
                <a:lnTo>
                  <a:pt x="106784" y="205960"/>
                </a:lnTo>
                <a:lnTo>
                  <a:pt x="0" y="206179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369500" cy="13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97E9CF-E67C-46ED-B610-7B469B758D4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A8BA9-E3FC-418D-AC30-C4FE3EC402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76338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negativ">
  <p:cSld name="Text negativ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-13125" y="-19675"/>
            <a:ext cx="9157125" cy="5175475"/>
          </a:xfrm>
          <a:custGeom>
            <a:avLst/>
            <a:gdLst/>
            <a:ahLst/>
            <a:cxnLst/>
            <a:rect l="l" t="t" r="r" b="b"/>
            <a:pathLst>
              <a:path w="366285" h="207019" extrusionOk="0">
                <a:moveTo>
                  <a:pt x="263" y="0"/>
                </a:moveTo>
                <a:lnTo>
                  <a:pt x="366285" y="862"/>
                </a:lnTo>
                <a:lnTo>
                  <a:pt x="233209" y="206453"/>
                </a:lnTo>
                <a:lnTo>
                  <a:pt x="0" y="207019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86100" y="2077925"/>
            <a:ext cx="6879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7917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Section 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1482500" y="-6550"/>
            <a:ext cx="6916300" cy="5155800"/>
          </a:xfrm>
          <a:custGeom>
            <a:avLst/>
            <a:gdLst/>
            <a:ahLst/>
            <a:cxnLst/>
            <a:rect l="l" t="t" r="r" b="b"/>
            <a:pathLst>
              <a:path w="276652" h="206232" extrusionOk="0">
                <a:moveTo>
                  <a:pt x="524" y="0"/>
                </a:moveTo>
                <a:lnTo>
                  <a:pt x="276652" y="188"/>
                </a:lnTo>
                <a:lnTo>
                  <a:pt x="142514" y="206044"/>
                </a:lnTo>
                <a:lnTo>
                  <a:pt x="0" y="206232"/>
                </a:lnTo>
                <a:close/>
              </a:path>
            </a:pathLst>
          </a:custGeom>
          <a:solidFill>
            <a:srgbClr val="575C61"/>
          </a:solidFill>
          <a:ln>
            <a:noFill/>
          </a:ln>
        </p:spPr>
      </p:sp>
      <p:sp>
        <p:nvSpPr>
          <p:cNvPr id="24" name="Google Shape;24;p5"/>
          <p:cNvSpPr/>
          <p:nvPr/>
        </p:nvSpPr>
        <p:spPr>
          <a:xfrm>
            <a:off x="-6550" y="-6550"/>
            <a:ext cx="8954800" cy="5155800"/>
          </a:xfrm>
          <a:custGeom>
            <a:avLst/>
            <a:gdLst/>
            <a:ahLst/>
            <a:cxnLst/>
            <a:rect l="l" t="t" r="r" b="b"/>
            <a:pathLst>
              <a:path w="358192" h="206232" extrusionOk="0">
                <a:moveTo>
                  <a:pt x="262" y="206232"/>
                </a:moveTo>
                <a:lnTo>
                  <a:pt x="358192" y="206060"/>
                </a:lnTo>
                <a:lnTo>
                  <a:pt x="224054" y="204"/>
                </a:lnTo>
                <a:lnTo>
                  <a:pt x="0" y="0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489100" y="572700"/>
            <a:ext cx="5797800" cy="30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7032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positiv" type="tx">
  <p:cSld name="Text positiv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386100" y="2077925"/>
            <a:ext cx="6879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6"/>
          <p:cNvSpPr/>
          <p:nvPr/>
        </p:nvSpPr>
        <p:spPr>
          <a:xfrm>
            <a:off x="7302175" y="2283050"/>
            <a:ext cx="1841825" cy="2860450"/>
          </a:xfrm>
          <a:custGeom>
            <a:avLst/>
            <a:gdLst/>
            <a:ahLst/>
            <a:cxnLst/>
            <a:rect l="l" t="t" r="r" b="b"/>
            <a:pathLst>
              <a:path w="73673" h="114418" extrusionOk="0">
                <a:moveTo>
                  <a:pt x="0" y="114418"/>
                </a:moveTo>
                <a:lnTo>
                  <a:pt x="73673" y="0"/>
                </a:lnTo>
                <a:lnTo>
                  <a:pt x="73673" y="1141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10425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uch Operation">
  <p:cSld name="Touch Opera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7600" y="0"/>
            <a:ext cx="85664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/>
          <p:nvPr/>
        </p:nvSpPr>
        <p:spPr>
          <a:xfrm>
            <a:off x="-5325" y="-6550"/>
            <a:ext cx="5017150" cy="5157200"/>
          </a:xfrm>
          <a:custGeom>
            <a:avLst/>
            <a:gdLst/>
            <a:ahLst/>
            <a:cxnLst/>
            <a:rect l="l" t="t" r="r" b="b"/>
            <a:pathLst>
              <a:path w="200686" h="206288" extrusionOk="0">
                <a:moveTo>
                  <a:pt x="0" y="49"/>
                </a:moveTo>
                <a:lnTo>
                  <a:pt x="200686" y="0"/>
                </a:lnTo>
                <a:lnTo>
                  <a:pt x="65879" y="206288"/>
                </a:lnTo>
                <a:lnTo>
                  <a:pt x="0" y="206228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3991800" cy="10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36285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ilogy left">
  <p:cSld name="Trilogy lef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/>
        </p:nvSpPr>
        <p:spPr>
          <a:xfrm>
            <a:off x="-19675" y="25"/>
            <a:ext cx="5926925" cy="5155775"/>
          </a:xfrm>
          <a:custGeom>
            <a:avLst/>
            <a:gdLst/>
            <a:ahLst/>
            <a:cxnLst/>
            <a:rect l="l" t="t" r="r" b="b"/>
            <a:pathLst>
              <a:path w="237077" h="206231" extrusionOk="0">
                <a:moveTo>
                  <a:pt x="787" y="16"/>
                </a:moveTo>
                <a:lnTo>
                  <a:pt x="237077" y="0"/>
                </a:lnTo>
                <a:lnTo>
                  <a:pt x="102911" y="205738"/>
                </a:lnTo>
                <a:lnTo>
                  <a:pt x="0" y="20623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46713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4745975" y="2185250"/>
            <a:ext cx="38523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1838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0"/>
            <a:ext cx="914404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821054" y="4181999"/>
            <a:ext cx="2508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46" name="Google Shape;4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975" y="1009925"/>
            <a:ext cx="3415574" cy="3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7549" y="1009925"/>
            <a:ext cx="1319174" cy="29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2329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ilogy right 1">
  <p:cSld name="Trilogy right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/>
          <p:nvPr/>
        </p:nvSpPr>
        <p:spPr>
          <a:xfrm>
            <a:off x="2338075" y="-13125"/>
            <a:ext cx="6812475" cy="5168925"/>
          </a:xfrm>
          <a:custGeom>
            <a:avLst/>
            <a:gdLst/>
            <a:ahLst/>
            <a:cxnLst/>
            <a:rect l="l" t="t" r="r" b="b"/>
            <a:pathLst>
              <a:path w="272499" h="206757" extrusionOk="0">
                <a:moveTo>
                  <a:pt x="272499" y="206757"/>
                </a:moveTo>
                <a:lnTo>
                  <a:pt x="0" y="206264"/>
                </a:lnTo>
                <a:lnTo>
                  <a:pt x="134166" y="526"/>
                </a:lnTo>
                <a:lnTo>
                  <a:pt x="272499" y="0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46713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4750725" y="2088275"/>
            <a:ext cx="39783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>
                <a:solidFill>
                  <a:srgbClr val="FFFFFF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>
                <a:solidFill>
                  <a:srgbClr val="FFFFFF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>
                <a:solidFill>
                  <a:srgbClr val="FFFFFF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>
                <a:solidFill>
                  <a:srgbClr val="FFFFFF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>
                <a:solidFill>
                  <a:srgbClr val="FFFFFF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08523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ilogy right 2">
  <p:cSld name="Trilogy right 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86100" y="2077925"/>
            <a:ext cx="6879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/>
          <p:nvPr/>
        </p:nvSpPr>
        <p:spPr>
          <a:xfrm rot="10800000">
            <a:off x="5292500" y="-1450"/>
            <a:ext cx="3851500" cy="5146400"/>
          </a:xfrm>
          <a:custGeom>
            <a:avLst/>
            <a:gdLst/>
            <a:ahLst/>
            <a:cxnLst/>
            <a:rect l="l" t="t" r="r" b="b"/>
            <a:pathLst>
              <a:path w="154060" h="205856" extrusionOk="0">
                <a:moveTo>
                  <a:pt x="266" y="0"/>
                </a:moveTo>
                <a:lnTo>
                  <a:pt x="154060" y="0"/>
                </a:lnTo>
                <a:lnTo>
                  <a:pt x="19922" y="205856"/>
                </a:lnTo>
                <a:lnTo>
                  <a:pt x="0" y="205856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84714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ilogy left 1">
  <p:cSld name="Trilogy left 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/>
          <p:nvPr/>
        </p:nvSpPr>
        <p:spPr>
          <a:xfrm>
            <a:off x="-1325" y="-1325"/>
            <a:ext cx="5908575" cy="5157125"/>
          </a:xfrm>
          <a:custGeom>
            <a:avLst/>
            <a:gdLst/>
            <a:ahLst/>
            <a:cxnLst/>
            <a:rect l="l" t="t" r="r" b="b"/>
            <a:pathLst>
              <a:path w="236343" h="206285" extrusionOk="0">
                <a:moveTo>
                  <a:pt x="0" y="205859"/>
                </a:moveTo>
                <a:lnTo>
                  <a:pt x="236343" y="206285"/>
                </a:lnTo>
                <a:lnTo>
                  <a:pt x="101706" y="0"/>
                </a:lnTo>
                <a:lnTo>
                  <a:pt x="0" y="0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346250" y="760050"/>
            <a:ext cx="2811300" cy="30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1"/>
          </p:nvPr>
        </p:nvSpPr>
        <p:spPr>
          <a:xfrm>
            <a:off x="4675250" y="760050"/>
            <a:ext cx="38523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8997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uch Operation">
  <p:cSld name="CUSTOM_1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pic>
        <p:nvPicPr>
          <p:cNvPr id="60" name="Google Shape;60;p12"/>
          <p:cNvPicPr preferRelativeResize="0"/>
          <p:nvPr/>
        </p:nvPicPr>
        <p:blipFill rotWithShape="1">
          <a:blip r:embed="rId2">
            <a:alphaModFix/>
          </a:blip>
          <a:srcRect r="6313"/>
          <a:stretch/>
        </p:blipFill>
        <p:spPr>
          <a:xfrm>
            <a:off x="577600" y="0"/>
            <a:ext cx="85664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2"/>
          <p:cNvSpPr/>
          <p:nvPr/>
        </p:nvSpPr>
        <p:spPr>
          <a:xfrm>
            <a:off x="-5325" y="-6550"/>
            <a:ext cx="5017150" cy="5157200"/>
          </a:xfrm>
          <a:custGeom>
            <a:avLst/>
            <a:gdLst/>
            <a:ahLst/>
            <a:cxnLst/>
            <a:rect l="l" t="t" r="r" b="b"/>
            <a:pathLst>
              <a:path w="200686" h="206288" extrusionOk="0">
                <a:moveTo>
                  <a:pt x="0" y="49"/>
                </a:moveTo>
                <a:lnTo>
                  <a:pt x="200686" y="0"/>
                </a:lnTo>
                <a:lnTo>
                  <a:pt x="65879" y="206288"/>
                </a:lnTo>
                <a:lnTo>
                  <a:pt x="0" y="206228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3991800" cy="10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camp">
  <p:cSld name="Basecamp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6" cy="514417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/>
          <p:nvPr/>
        </p:nvSpPr>
        <p:spPr>
          <a:xfrm rot="10800000">
            <a:off x="3120250" y="-5500"/>
            <a:ext cx="6023750" cy="5154475"/>
          </a:xfrm>
          <a:custGeom>
            <a:avLst/>
            <a:gdLst/>
            <a:ahLst/>
            <a:cxnLst/>
            <a:rect l="l" t="t" r="r" b="b"/>
            <a:pathLst>
              <a:path w="240950" h="206179" extrusionOk="0">
                <a:moveTo>
                  <a:pt x="426" y="0"/>
                </a:moveTo>
                <a:lnTo>
                  <a:pt x="240950" y="222"/>
                </a:lnTo>
                <a:lnTo>
                  <a:pt x="106784" y="205960"/>
                </a:lnTo>
                <a:lnTo>
                  <a:pt x="0" y="206179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547875" y="148950"/>
            <a:ext cx="45375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5170425" y="2654350"/>
            <a:ext cx="3574500" cy="19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1297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by">
  <p:cSld name="Bab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2350" y="0"/>
            <a:ext cx="85216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-10650" y="-5325"/>
            <a:ext cx="6023750" cy="5154475"/>
          </a:xfrm>
          <a:custGeom>
            <a:avLst/>
            <a:gdLst/>
            <a:ahLst/>
            <a:cxnLst/>
            <a:rect l="l" t="t" r="r" b="b"/>
            <a:pathLst>
              <a:path w="240950" h="206179" extrusionOk="0">
                <a:moveTo>
                  <a:pt x="426" y="0"/>
                </a:moveTo>
                <a:lnTo>
                  <a:pt x="240950" y="222"/>
                </a:lnTo>
                <a:lnTo>
                  <a:pt x="106784" y="205960"/>
                </a:lnTo>
                <a:lnTo>
                  <a:pt x="0" y="206179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369500" cy="13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49018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mily">
  <p:cSld name="Fami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/>
          <p:cNvPicPr preferRelativeResize="0"/>
          <p:nvPr/>
        </p:nvPicPr>
        <p:blipFill rotWithShape="1">
          <a:blip r:embed="rId2">
            <a:alphaModFix/>
          </a:blip>
          <a:srcRect l="-4865"/>
          <a:stretch/>
        </p:blipFill>
        <p:spPr>
          <a:xfrm>
            <a:off x="1505075" y="0"/>
            <a:ext cx="763892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78" name="Google Shape;78;p15"/>
          <p:cNvSpPr/>
          <p:nvPr/>
        </p:nvSpPr>
        <p:spPr>
          <a:xfrm>
            <a:off x="0" y="-19675"/>
            <a:ext cx="4045850" cy="5182025"/>
          </a:xfrm>
          <a:custGeom>
            <a:avLst/>
            <a:gdLst/>
            <a:ahLst/>
            <a:cxnLst/>
            <a:rect l="l" t="t" r="r" b="b"/>
            <a:pathLst>
              <a:path w="161834" h="207281" extrusionOk="0">
                <a:moveTo>
                  <a:pt x="262" y="207281"/>
                </a:moveTo>
                <a:lnTo>
                  <a:pt x="161834" y="206658"/>
                </a:lnTo>
                <a:lnTo>
                  <a:pt x="275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9" name="Google Shape;79;p15"/>
          <p:cNvSpPr/>
          <p:nvPr/>
        </p:nvSpPr>
        <p:spPr>
          <a:xfrm>
            <a:off x="-10650" y="-21275"/>
            <a:ext cx="5648475" cy="5197025"/>
          </a:xfrm>
          <a:custGeom>
            <a:avLst/>
            <a:gdLst/>
            <a:ahLst/>
            <a:cxnLst/>
            <a:rect l="l" t="t" r="r" b="b"/>
            <a:pathLst>
              <a:path w="225939" h="207881" extrusionOk="0">
                <a:moveTo>
                  <a:pt x="852" y="0"/>
                </a:moveTo>
                <a:lnTo>
                  <a:pt x="225939" y="720"/>
                </a:lnTo>
                <a:lnTo>
                  <a:pt x="91494" y="207030"/>
                </a:lnTo>
                <a:lnTo>
                  <a:pt x="0" y="2078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470600" cy="1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89341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ch">
  <p:cSld name="Couch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7715244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/>
          <p:nvPr/>
        </p:nvSpPr>
        <p:spPr>
          <a:xfrm>
            <a:off x="2073325" y="-750"/>
            <a:ext cx="7070675" cy="5156800"/>
          </a:xfrm>
          <a:custGeom>
            <a:avLst/>
            <a:gdLst/>
            <a:ahLst/>
            <a:cxnLst/>
            <a:rect l="l" t="t" r="r" b="b"/>
            <a:pathLst>
              <a:path w="282827" h="206272" extrusionOk="0">
                <a:moveTo>
                  <a:pt x="282827" y="30"/>
                </a:moveTo>
                <a:lnTo>
                  <a:pt x="0" y="0"/>
                </a:lnTo>
                <a:lnTo>
                  <a:pt x="134349" y="205711"/>
                </a:lnTo>
                <a:lnTo>
                  <a:pt x="282827" y="206272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4887150" y="175225"/>
            <a:ext cx="3585300" cy="18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4887150" y="2095500"/>
            <a:ext cx="3778200" cy="17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455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droom &amp; Pendulum">
  <p:cSld name="Bedroom &amp; Pendulum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025" y="0"/>
            <a:ext cx="771596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/>
          <p:nvPr/>
        </p:nvSpPr>
        <p:spPr>
          <a:xfrm>
            <a:off x="-10650" y="-21275"/>
            <a:ext cx="5648475" cy="5197025"/>
          </a:xfrm>
          <a:custGeom>
            <a:avLst/>
            <a:gdLst/>
            <a:ahLst/>
            <a:cxnLst/>
            <a:rect l="l" t="t" r="r" b="b"/>
            <a:pathLst>
              <a:path w="225939" h="207881" extrusionOk="0">
                <a:moveTo>
                  <a:pt x="852" y="0"/>
                </a:moveTo>
                <a:lnTo>
                  <a:pt x="225939" y="720"/>
                </a:lnTo>
                <a:lnTo>
                  <a:pt x="91494" y="207030"/>
                </a:lnTo>
                <a:lnTo>
                  <a:pt x="0" y="2078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470600" cy="1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3806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>
  <p:cSld name="Ligh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54725" y="-21275"/>
            <a:ext cx="7797450" cy="519702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97" name="Google Shape;97;p18"/>
          <p:cNvSpPr/>
          <p:nvPr/>
        </p:nvSpPr>
        <p:spPr>
          <a:xfrm>
            <a:off x="-10650" y="-21275"/>
            <a:ext cx="5648475" cy="5197025"/>
          </a:xfrm>
          <a:custGeom>
            <a:avLst/>
            <a:gdLst/>
            <a:ahLst/>
            <a:cxnLst/>
            <a:rect l="l" t="t" r="r" b="b"/>
            <a:pathLst>
              <a:path w="225939" h="207881" extrusionOk="0">
                <a:moveTo>
                  <a:pt x="852" y="0"/>
                </a:moveTo>
                <a:lnTo>
                  <a:pt x="225939" y="720"/>
                </a:lnTo>
                <a:lnTo>
                  <a:pt x="91494" y="207030"/>
                </a:lnTo>
                <a:lnTo>
                  <a:pt x="0" y="2078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374000" cy="1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71779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>
  <p:cSld name="1_Ligh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03100" y="0"/>
            <a:ext cx="771715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103" name="Google Shape;103;p19"/>
          <p:cNvSpPr/>
          <p:nvPr/>
        </p:nvSpPr>
        <p:spPr>
          <a:xfrm>
            <a:off x="-10650" y="-21275"/>
            <a:ext cx="5648475" cy="5197025"/>
          </a:xfrm>
          <a:custGeom>
            <a:avLst/>
            <a:gdLst/>
            <a:ahLst/>
            <a:cxnLst/>
            <a:rect l="l" t="t" r="r" b="b"/>
            <a:pathLst>
              <a:path w="225939" h="207881" extrusionOk="0">
                <a:moveTo>
                  <a:pt x="852" y="0"/>
                </a:moveTo>
                <a:lnTo>
                  <a:pt x="225939" y="720"/>
                </a:lnTo>
                <a:lnTo>
                  <a:pt x="91494" y="207030"/>
                </a:lnTo>
                <a:lnTo>
                  <a:pt x="0" y="2078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470600" cy="1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12239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 &quot;1&quot;">
  <p:cSld name="Benutzerdefiniertes Layout &quot;1&quot;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/>
          <p:nvPr/>
        </p:nvSpPr>
        <p:spPr>
          <a:xfrm>
            <a:off x="7302175" y="2283050"/>
            <a:ext cx="1841825" cy="2860450"/>
          </a:xfrm>
          <a:custGeom>
            <a:avLst/>
            <a:gdLst/>
            <a:ahLst/>
            <a:cxnLst/>
            <a:rect l="l" t="t" r="r" b="b"/>
            <a:pathLst>
              <a:path w="73673" h="114418" extrusionOk="0">
                <a:moveTo>
                  <a:pt x="0" y="114418"/>
                </a:moveTo>
                <a:lnTo>
                  <a:pt x="73673" y="0"/>
                </a:lnTo>
                <a:lnTo>
                  <a:pt x="73673" y="114181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</p:spPr>
      </p:sp>
      <p:sp>
        <p:nvSpPr>
          <p:cNvPr id="108" name="Google Shape;10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 flipH="1">
            <a:off x="340875" y="251475"/>
            <a:ext cx="8635200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340875" y="1858600"/>
            <a:ext cx="4341000" cy="28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 rotWithShape="1">
          <a:blip r:embed="rId2">
            <a:alphaModFix/>
          </a:blip>
          <a:srcRect r="-745"/>
          <a:stretch/>
        </p:blipFill>
        <p:spPr>
          <a:xfrm>
            <a:off x="4157925" y="658750"/>
            <a:ext cx="7165399" cy="4754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510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8890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91440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1371600" lvl="3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1828800" lvl="4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2286000" lvl="5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2743200" lvl="6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3200400" lvl="7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3657600" lvl="8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6749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1">
  <p:cSld name="Titel und Inhalt 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457200" y="3184072"/>
            <a:ext cx="8229600" cy="14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lt1"/>
                </a:solidFill>
              </a:defRPr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600">
                <a:solidFill>
                  <a:schemeClr val="lt1"/>
                </a:solidFill>
              </a:defRPr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>
                <a:solidFill>
                  <a:schemeClr val="lt1"/>
                </a:solidFill>
              </a:defRPr>
            </a:lvl3pPr>
            <a:lvl4pPr marL="182880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4pPr>
            <a:lvl5pPr marL="228600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5pPr>
            <a:lvl6pPr marL="274320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6pPr>
            <a:lvl7pPr marL="320040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7pPr>
            <a:lvl8pPr marL="365760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8pPr>
            <a:lvl9pPr marL="411480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4318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droom &amp; Pendulum">
  <p:cSld name="CUSTOM_17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pic>
        <p:nvPicPr>
          <p:cNvPr id="66" name="Google Shape;6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025" y="0"/>
            <a:ext cx="7715964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/>
          <p:nvPr/>
        </p:nvSpPr>
        <p:spPr>
          <a:xfrm>
            <a:off x="-10650" y="-21275"/>
            <a:ext cx="5648475" cy="5197025"/>
          </a:xfrm>
          <a:custGeom>
            <a:avLst/>
            <a:gdLst/>
            <a:ahLst/>
            <a:cxnLst/>
            <a:rect l="l" t="t" r="r" b="b"/>
            <a:pathLst>
              <a:path w="225939" h="207881" extrusionOk="0">
                <a:moveTo>
                  <a:pt x="852" y="0"/>
                </a:moveTo>
                <a:lnTo>
                  <a:pt x="225939" y="720"/>
                </a:lnTo>
                <a:lnTo>
                  <a:pt x="91494" y="207030"/>
                </a:lnTo>
                <a:lnTo>
                  <a:pt x="0" y="2078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470600" cy="1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89207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7">
  <p:cSld name="Blank 7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0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193" name="Google Shape;193;p40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0"/>
          <p:cNvSpPr txBox="1">
            <a:spLocks noGrp="1"/>
          </p:cNvSpPr>
          <p:nvPr>
            <p:ph type="body" idx="1"/>
          </p:nvPr>
        </p:nvSpPr>
        <p:spPr>
          <a:xfrm>
            <a:off x="386100" y="2077925"/>
            <a:ext cx="6879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40916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page" type="title">
  <p:cSld name="Titlepage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4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6"/>
          <p:cNvSpPr txBox="1">
            <a:spLocks noGrp="1"/>
          </p:cNvSpPr>
          <p:nvPr>
            <p:ph type="title"/>
          </p:nvPr>
        </p:nvSpPr>
        <p:spPr>
          <a:xfrm>
            <a:off x="489100" y="572700"/>
            <a:ext cx="5797800" cy="3050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400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35" name="Google Shape;23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5077" y="4213725"/>
            <a:ext cx="1189323" cy="26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724" y="4142250"/>
            <a:ext cx="1581375" cy="301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3234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positiv" type="tx">
  <p:cSld name="Text positiv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7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900">
                <a:solidFill>
                  <a:srgbClr val="000000"/>
                </a:solidFill>
              </a:defRPr>
            </a:lvl1pPr>
            <a:lvl2pPr lvl="1" rtl="0">
              <a:buNone/>
              <a:defRPr sz="900">
                <a:solidFill>
                  <a:srgbClr val="000000"/>
                </a:solidFill>
              </a:defRPr>
            </a:lvl2pPr>
            <a:lvl3pPr lvl="2" rtl="0">
              <a:buNone/>
              <a:defRPr sz="900">
                <a:solidFill>
                  <a:srgbClr val="000000"/>
                </a:solidFill>
              </a:defRPr>
            </a:lvl3pPr>
            <a:lvl4pPr lvl="3" rtl="0">
              <a:buNone/>
              <a:defRPr sz="900">
                <a:solidFill>
                  <a:srgbClr val="000000"/>
                </a:solidFill>
              </a:defRPr>
            </a:lvl4pPr>
            <a:lvl5pPr lvl="4" rtl="0">
              <a:buNone/>
              <a:defRPr sz="900">
                <a:solidFill>
                  <a:srgbClr val="000000"/>
                </a:solidFill>
              </a:defRPr>
            </a:lvl5pPr>
            <a:lvl6pPr lvl="5" rtl="0">
              <a:buNone/>
              <a:defRPr sz="900">
                <a:solidFill>
                  <a:srgbClr val="000000"/>
                </a:solidFill>
              </a:defRPr>
            </a:lvl6pPr>
            <a:lvl7pPr lvl="6" rtl="0">
              <a:buNone/>
              <a:defRPr sz="900">
                <a:solidFill>
                  <a:srgbClr val="000000"/>
                </a:solidFill>
              </a:defRPr>
            </a:lvl7pPr>
            <a:lvl8pPr lvl="7" rtl="0">
              <a:buNone/>
              <a:defRPr sz="900">
                <a:solidFill>
                  <a:srgbClr val="000000"/>
                </a:solidFill>
              </a:defRPr>
            </a:lvl8pPr>
            <a:lvl9pPr lvl="8" rtl="0"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239" name="Google Shape;239;p47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7"/>
          <p:cNvSpPr txBox="1">
            <a:spLocks noGrp="1"/>
          </p:cNvSpPr>
          <p:nvPr>
            <p:ph type="body" idx="1"/>
          </p:nvPr>
        </p:nvSpPr>
        <p:spPr>
          <a:xfrm>
            <a:off x="386100" y="2077925"/>
            <a:ext cx="6879000" cy="2245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1" name="Google Shape;241;p47"/>
          <p:cNvSpPr/>
          <p:nvPr/>
        </p:nvSpPr>
        <p:spPr>
          <a:xfrm>
            <a:off x="7302175" y="2283050"/>
            <a:ext cx="1841825" cy="2860450"/>
          </a:xfrm>
          <a:custGeom>
            <a:avLst/>
            <a:gdLst/>
            <a:ahLst/>
            <a:cxnLst/>
            <a:rect l="l" t="t" r="r" b="b"/>
            <a:pathLst>
              <a:path w="73673" h="114418" extrusionOk="0">
                <a:moveTo>
                  <a:pt x="0" y="114418"/>
                </a:moveTo>
                <a:lnTo>
                  <a:pt x="73673" y="0"/>
                </a:lnTo>
                <a:lnTo>
                  <a:pt x="73673" y="1141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37592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negativ">
  <p:cSld name="Text negativ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8"/>
          <p:cNvSpPr/>
          <p:nvPr/>
        </p:nvSpPr>
        <p:spPr>
          <a:xfrm>
            <a:off x="-13125" y="-19675"/>
            <a:ext cx="9157125" cy="5175475"/>
          </a:xfrm>
          <a:custGeom>
            <a:avLst/>
            <a:gdLst/>
            <a:ahLst/>
            <a:cxnLst/>
            <a:rect l="l" t="t" r="r" b="b"/>
            <a:pathLst>
              <a:path w="366285" h="207019" extrusionOk="0">
                <a:moveTo>
                  <a:pt x="263" y="0"/>
                </a:moveTo>
                <a:lnTo>
                  <a:pt x="366285" y="862"/>
                </a:lnTo>
                <a:lnTo>
                  <a:pt x="233209" y="206453"/>
                </a:lnTo>
                <a:lnTo>
                  <a:pt x="0" y="207019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244" name="Google Shape;244;p48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900">
                <a:solidFill>
                  <a:srgbClr val="000000"/>
                </a:solidFill>
              </a:defRPr>
            </a:lvl1pPr>
            <a:lvl2pPr lvl="1" rtl="0">
              <a:buNone/>
              <a:defRPr sz="900">
                <a:solidFill>
                  <a:srgbClr val="000000"/>
                </a:solidFill>
              </a:defRPr>
            </a:lvl2pPr>
            <a:lvl3pPr lvl="2" rtl="0">
              <a:buNone/>
              <a:defRPr sz="900">
                <a:solidFill>
                  <a:srgbClr val="000000"/>
                </a:solidFill>
              </a:defRPr>
            </a:lvl3pPr>
            <a:lvl4pPr lvl="3" rtl="0">
              <a:buNone/>
              <a:defRPr sz="900">
                <a:solidFill>
                  <a:srgbClr val="000000"/>
                </a:solidFill>
              </a:defRPr>
            </a:lvl4pPr>
            <a:lvl5pPr lvl="4" rtl="0">
              <a:buNone/>
              <a:defRPr sz="900">
                <a:solidFill>
                  <a:srgbClr val="000000"/>
                </a:solidFill>
              </a:defRPr>
            </a:lvl5pPr>
            <a:lvl6pPr lvl="5" rtl="0">
              <a:buNone/>
              <a:defRPr sz="900">
                <a:solidFill>
                  <a:srgbClr val="000000"/>
                </a:solidFill>
              </a:defRPr>
            </a:lvl6pPr>
            <a:lvl7pPr lvl="6" rtl="0">
              <a:buNone/>
              <a:defRPr sz="900">
                <a:solidFill>
                  <a:srgbClr val="000000"/>
                </a:solidFill>
              </a:defRPr>
            </a:lvl7pPr>
            <a:lvl8pPr lvl="7" rtl="0">
              <a:buNone/>
              <a:defRPr sz="900">
                <a:solidFill>
                  <a:srgbClr val="000000"/>
                </a:solidFill>
              </a:defRPr>
            </a:lvl8pPr>
            <a:lvl9pPr lvl="8" rtl="0"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245" name="Google Shape;245;p48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48"/>
          <p:cNvSpPr txBox="1">
            <a:spLocks noGrp="1"/>
          </p:cNvSpPr>
          <p:nvPr>
            <p:ph type="body" idx="1"/>
          </p:nvPr>
        </p:nvSpPr>
        <p:spPr>
          <a:xfrm>
            <a:off x="386100" y="2077925"/>
            <a:ext cx="6879000" cy="2245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7755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ilogy right 1">
  <p:cSld name="Trilogy right 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9"/>
          <p:cNvSpPr/>
          <p:nvPr/>
        </p:nvSpPr>
        <p:spPr>
          <a:xfrm>
            <a:off x="2338075" y="-13125"/>
            <a:ext cx="6812475" cy="5168925"/>
          </a:xfrm>
          <a:custGeom>
            <a:avLst/>
            <a:gdLst/>
            <a:ahLst/>
            <a:cxnLst/>
            <a:rect l="l" t="t" r="r" b="b"/>
            <a:pathLst>
              <a:path w="272499" h="206757" extrusionOk="0">
                <a:moveTo>
                  <a:pt x="272499" y="206757"/>
                </a:moveTo>
                <a:lnTo>
                  <a:pt x="0" y="206264"/>
                </a:lnTo>
                <a:lnTo>
                  <a:pt x="134166" y="526"/>
                </a:lnTo>
                <a:lnTo>
                  <a:pt x="272499" y="0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249" name="Google Shape;249;p49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4671300" cy="107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9"/>
          <p:cNvSpPr txBox="1">
            <a:spLocks noGrp="1"/>
          </p:cNvSpPr>
          <p:nvPr>
            <p:ph type="body" idx="1"/>
          </p:nvPr>
        </p:nvSpPr>
        <p:spPr>
          <a:xfrm>
            <a:off x="4750725" y="2088275"/>
            <a:ext cx="39783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>
                <a:solidFill>
                  <a:srgbClr val="FFFFFF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>
                <a:solidFill>
                  <a:srgbClr val="FFFFFF"/>
                </a:solidFill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>
                <a:solidFill>
                  <a:srgbClr val="FFFFFF"/>
                </a:solidFill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>
                <a:solidFill>
                  <a:srgbClr val="FFFFFF"/>
                </a:solidFill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>
                <a:solidFill>
                  <a:srgbClr val="FFFFFF"/>
                </a:solidFill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>
                <a:solidFill>
                  <a:srgbClr val="FFFFFF"/>
                </a:solidFill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49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900">
                <a:solidFill>
                  <a:srgbClr val="000000"/>
                </a:solidFill>
              </a:defRPr>
            </a:lvl1pPr>
            <a:lvl2pPr lvl="1" rtl="0">
              <a:buNone/>
              <a:defRPr sz="900">
                <a:solidFill>
                  <a:srgbClr val="000000"/>
                </a:solidFill>
              </a:defRPr>
            </a:lvl2pPr>
            <a:lvl3pPr lvl="2" rtl="0">
              <a:buNone/>
              <a:defRPr sz="900">
                <a:solidFill>
                  <a:srgbClr val="000000"/>
                </a:solidFill>
              </a:defRPr>
            </a:lvl3pPr>
            <a:lvl4pPr lvl="3" rtl="0">
              <a:buNone/>
              <a:defRPr sz="900">
                <a:solidFill>
                  <a:srgbClr val="000000"/>
                </a:solidFill>
              </a:defRPr>
            </a:lvl4pPr>
            <a:lvl5pPr lvl="4" rtl="0">
              <a:buNone/>
              <a:defRPr sz="900">
                <a:solidFill>
                  <a:srgbClr val="000000"/>
                </a:solidFill>
              </a:defRPr>
            </a:lvl5pPr>
            <a:lvl6pPr lvl="5" rtl="0">
              <a:buNone/>
              <a:defRPr sz="900">
                <a:solidFill>
                  <a:srgbClr val="000000"/>
                </a:solidFill>
              </a:defRPr>
            </a:lvl6pPr>
            <a:lvl7pPr lvl="6" rtl="0">
              <a:buNone/>
              <a:defRPr sz="900">
                <a:solidFill>
                  <a:srgbClr val="000000"/>
                </a:solidFill>
              </a:defRPr>
            </a:lvl7pPr>
            <a:lvl8pPr lvl="7" rtl="0">
              <a:buNone/>
              <a:defRPr sz="900">
                <a:solidFill>
                  <a:srgbClr val="000000"/>
                </a:solidFill>
              </a:defRPr>
            </a:lvl8pPr>
            <a:lvl9pPr lvl="8" rtl="0"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3820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ilogy left">
  <p:cSld name="Trilogy lef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1"/>
          <p:cNvSpPr/>
          <p:nvPr/>
        </p:nvSpPr>
        <p:spPr>
          <a:xfrm>
            <a:off x="-19675" y="25"/>
            <a:ext cx="5926925" cy="5155775"/>
          </a:xfrm>
          <a:custGeom>
            <a:avLst/>
            <a:gdLst/>
            <a:ahLst/>
            <a:cxnLst/>
            <a:rect l="l" t="t" r="r" b="b"/>
            <a:pathLst>
              <a:path w="237077" h="206231" extrusionOk="0">
                <a:moveTo>
                  <a:pt x="787" y="16"/>
                </a:moveTo>
                <a:lnTo>
                  <a:pt x="237077" y="0"/>
                </a:lnTo>
                <a:lnTo>
                  <a:pt x="102911" y="205738"/>
                </a:lnTo>
                <a:lnTo>
                  <a:pt x="0" y="20623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259" name="Google Shape;259;p51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4671300" cy="107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51"/>
          <p:cNvSpPr txBox="1">
            <a:spLocks noGrp="1"/>
          </p:cNvSpPr>
          <p:nvPr>
            <p:ph type="body" idx="1"/>
          </p:nvPr>
        </p:nvSpPr>
        <p:spPr>
          <a:xfrm>
            <a:off x="4745975" y="2185250"/>
            <a:ext cx="38523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61" name="Google Shape;261;p51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900">
                <a:solidFill>
                  <a:srgbClr val="000000"/>
                </a:solidFill>
              </a:defRPr>
            </a:lvl1pPr>
            <a:lvl2pPr lvl="1" rtl="0">
              <a:buNone/>
              <a:defRPr sz="900">
                <a:solidFill>
                  <a:srgbClr val="000000"/>
                </a:solidFill>
              </a:defRPr>
            </a:lvl2pPr>
            <a:lvl3pPr lvl="2" rtl="0">
              <a:buNone/>
              <a:defRPr sz="900">
                <a:solidFill>
                  <a:srgbClr val="000000"/>
                </a:solidFill>
              </a:defRPr>
            </a:lvl3pPr>
            <a:lvl4pPr lvl="3" rtl="0">
              <a:buNone/>
              <a:defRPr sz="900">
                <a:solidFill>
                  <a:srgbClr val="000000"/>
                </a:solidFill>
              </a:defRPr>
            </a:lvl4pPr>
            <a:lvl5pPr lvl="4" rtl="0">
              <a:buNone/>
              <a:defRPr sz="900">
                <a:solidFill>
                  <a:srgbClr val="000000"/>
                </a:solidFill>
              </a:defRPr>
            </a:lvl5pPr>
            <a:lvl6pPr lvl="5" rtl="0">
              <a:buNone/>
              <a:defRPr sz="900">
                <a:solidFill>
                  <a:srgbClr val="000000"/>
                </a:solidFill>
              </a:defRPr>
            </a:lvl6pPr>
            <a:lvl7pPr lvl="6" rtl="0">
              <a:buNone/>
              <a:defRPr sz="900">
                <a:solidFill>
                  <a:srgbClr val="000000"/>
                </a:solidFill>
              </a:defRPr>
            </a:lvl7pPr>
            <a:lvl8pPr lvl="7" rtl="0">
              <a:buNone/>
              <a:defRPr sz="900">
                <a:solidFill>
                  <a:srgbClr val="000000"/>
                </a:solidFill>
              </a:defRPr>
            </a:lvl8pPr>
            <a:lvl9pPr lvl="8" rtl="0"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85763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ilogy left 1">
  <p:cSld name="Trilogy left 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2"/>
          <p:cNvSpPr/>
          <p:nvPr/>
        </p:nvSpPr>
        <p:spPr>
          <a:xfrm>
            <a:off x="-1325" y="-1325"/>
            <a:ext cx="5908575" cy="5157125"/>
          </a:xfrm>
          <a:custGeom>
            <a:avLst/>
            <a:gdLst/>
            <a:ahLst/>
            <a:cxnLst/>
            <a:rect l="l" t="t" r="r" b="b"/>
            <a:pathLst>
              <a:path w="236343" h="206285" extrusionOk="0">
                <a:moveTo>
                  <a:pt x="0" y="205859"/>
                </a:moveTo>
                <a:lnTo>
                  <a:pt x="236343" y="206285"/>
                </a:lnTo>
                <a:lnTo>
                  <a:pt x="101706" y="0"/>
                </a:lnTo>
                <a:lnTo>
                  <a:pt x="0" y="0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264" name="Google Shape;264;p52"/>
          <p:cNvSpPr txBox="1">
            <a:spLocks noGrp="1"/>
          </p:cNvSpPr>
          <p:nvPr>
            <p:ph type="title"/>
          </p:nvPr>
        </p:nvSpPr>
        <p:spPr>
          <a:xfrm>
            <a:off x="346250" y="760050"/>
            <a:ext cx="28113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52"/>
          <p:cNvSpPr txBox="1">
            <a:spLocks noGrp="1"/>
          </p:cNvSpPr>
          <p:nvPr>
            <p:ph type="body" idx="1"/>
          </p:nvPr>
        </p:nvSpPr>
        <p:spPr>
          <a:xfrm>
            <a:off x="4675250" y="760050"/>
            <a:ext cx="38523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66" name="Google Shape;266;p52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900">
                <a:solidFill>
                  <a:srgbClr val="000000"/>
                </a:solidFill>
              </a:defRPr>
            </a:lvl1pPr>
            <a:lvl2pPr lvl="1" rtl="0">
              <a:buNone/>
              <a:defRPr sz="900">
                <a:solidFill>
                  <a:srgbClr val="000000"/>
                </a:solidFill>
              </a:defRPr>
            </a:lvl2pPr>
            <a:lvl3pPr lvl="2" rtl="0">
              <a:buNone/>
              <a:defRPr sz="900">
                <a:solidFill>
                  <a:srgbClr val="000000"/>
                </a:solidFill>
              </a:defRPr>
            </a:lvl3pPr>
            <a:lvl4pPr lvl="3" rtl="0">
              <a:buNone/>
              <a:defRPr sz="900">
                <a:solidFill>
                  <a:srgbClr val="000000"/>
                </a:solidFill>
              </a:defRPr>
            </a:lvl4pPr>
            <a:lvl5pPr lvl="4" rtl="0">
              <a:buNone/>
              <a:defRPr sz="900">
                <a:solidFill>
                  <a:srgbClr val="000000"/>
                </a:solidFill>
              </a:defRPr>
            </a:lvl5pPr>
            <a:lvl6pPr lvl="5" rtl="0">
              <a:buNone/>
              <a:defRPr sz="900">
                <a:solidFill>
                  <a:srgbClr val="000000"/>
                </a:solidFill>
              </a:defRPr>
            </a:lvl6pPr>
            <a:lvl7pPr lvl="6" rtl="0">
              <a:buNone/>
              <a:defRPr sz="900">
                <a:solidFill>
                  <a:srgbClr val="000000"/>
                </a:solidFill>
              </a:defRPr>
            </a:lvl7pPr>
            <a:lvl8pPr lvl="7" rtl="0">
              <a:buNone/>
              <a:defRPr sz="900">
                <a:solidFill>
                  <a:srgbClr val="000000"/>
                </a:solidFill>
              </a:defRPr>
            </a:lvl8pPr>
            <a:lvl9pPr lvl="8" rtl="0">
              <a:buNone/>
              <a:defRPr sz="9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7622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Section Titl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3"/>
          <p:cNvSpPr/>
          <p:nvPr/>
        </p:nvSpPr>
        <p:spPr>
          <a:xfrm>
            <a:off x="1482500" y="-6550"/>
            <a:ext cx="6916300" cy="5155800"/>
          </a:xfrm>
          <a:custGeom>
            <a:avLst/>
            <a:gdLst/>
            <a:ahLst/>
            <a:cxnLst/>
            <a:rect l="l" t="t" r="r" b="b"/>
            <a:pathLst>
              <a:path w="276652" h="206232" extrusionOk="0">
                <a:moveTo>
                  <a:pt x="524" y="0"/>
                </a:moveTo>
                <a:lnTo>
                  <a:pt x="276652" y="188"/>
                </a:lnTo>
                <a:lnTo>
                  <a:pt x="142514" y="206044"/>
                </a:lnTo>
                <a:lnTo>
                  <a:pt x="0" y="206232"/>
                </a:lnTo>
                <a:close/>
              </a:path>
            </a:pathLst>
          </a:custGeom>
          <a:solidFill>
            <a:srgbClr val="575C61"/>
          </a:solidFill>
          <a:ln>
            <a:noFill/>
          </a:ln>
        </p:spPr>
      </p:sp>
      <p:sp>
        <p:nvSpPr>
          <p:cNvPr id="269" name="Google Shape;269;p53"/>
          <p:cNvSpPr/>
          <p:nvPr/>
        </p:nvSpPr>
        <p:spPr>
          <a:xfrm>
            <a:off x="-6550" y="-6550"/>
            <a:ext cx="8954800" cy="5155800"/>
          </a:xfrm>
          <a:custGeom>
            <a:avLst/>
            <a:gdLst/>
            <a:ahLst/>
            <a:cxnLst/>
            <a:rect l="l" t="t" r="r" b="b"/>
            <a:pathLst>
              <a:path w="358192" h="206232" extrusionOk="0">
                <a:moveTo>
                  <a:pt x="262" y="206232"/>
                </a:moveTo>
                <a:lnTo>
                  <a:pt x="358192" y="206060"/>
                </a:lnTo>
                <a:lnTo>
                  <a:pt x="224054" y="204"/>
                </a:lnTo>
                <a:lnTo>
                  <a:pt x="0" y="0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270" name="Google Shape;270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271" name="Google Shape;271;p53"/>
          <p:cNvSpPr txBox="1">
            <a:spLocks noGrp="1"/>
          </p:cNvSpPr>
          <p:nvPr>
            <p:ph type="title"/>
          </p:nvPr>
        </p:nvSpPr>
        <p:spPr>
          <a:xfrm>
            <a:off x="489100" y="572700"/>
            <a:ext cx="5797800" cy="3050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38081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camp">
  <p:cSld name="Basecamp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4" cy="514417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54"/>
          <p:cNvSpPr/>
          <p:nvPr/>
        </p:nvSpPr>
        <p:spPr>
          <a:xfrm rot="10800000">
            <a:off x="3120250" y="-5500"/>
            <a:ext cx="6023750" cy="5154475"/>
          </a:xfrm>
          <a:custGeom>
            <a:avLst/>
            <a:gdLst/>
            <a:ahLst/>
            <a:cxnLst/>
            <a:rect l="l" t="t" r="r" b="b"/>
            <a:pathLst>
              <a:path w="240950" h="206179" extrusionOk="0">
                <a:moveTo>
                  <a:pt x="426" y="0"/>
                </a:moveTo>
                <a:lnTo>
                  <a:pt x="240950" y="222"/>
                </a:lnTo>
                <a:lnTo>
                  <a:pt x="106784" y="205960"/>
                </a:lnTo>
                <a:lnTo>
                  <a:pt x="0" y="206179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275" name="Google Shape;275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276" name="Google Shape;276;p54"/>
          <p:cNvSpPr txBox="1">
            <a:spLocks noGrp="1"/>
          </p:cNvSpPr>
          <p:nvPr>
            <p:ph type="title"/>
          </p:nvPr>
        </p:nvSpPr>
        <p:spPr>
          <a:xfrm>
            <a:off x="547875" y="148950"/>
            <a:ext cx="4537500" cy="107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54"/>
          <p:cNvSpPr txBox="1">
            <a:spLocks noGrp="1"/>
          </p:cNvSpPr>
          <p:nvPr>
            <p:ph type="body" idx="1"/>
          </p:nvPr>
        </p:nvSpPr>
        <p:spPr>
          <a:xfrm>
            <a:off x="5170425" y="2654350"/>
            <a:ext cx="3574500" cy="19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5158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>
  <p:cSld name="CUSTOM_17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54725" y="-21275"/>
            <a:ext cx="7797453" cy="519702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-10650" y="-21275"/>
            <a:ext cx="5648475" cy="5197025"/>
          </a:xfrm>
          <a:custGeom>
            <a:avLst/>
            <a:gdLst/>
            <a:ahLst/>
            <a:cxnLst/>
            <a:rect l="l" t="t" r="r" b="b"/>
            <a:pathLst>
              <a:path w="225939" h="207881" extrusionOk="0">
                <a:moveTo>
                  <a:pt x="852" y="0"/>
                </a:moveTo>
                <a:lnTo>
                  <a:pt x="225939" y="720"/>
                </a:lnTo>
                <a:lnTo>
                  <a:pt x="91494" y="207030"/>
                </a:lnTo>
                <a:lnTo>
                  <a:pt x="0" y="2078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374000" cy="1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by">
  <p:cSld name="Baby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5"/>
          <p:cNvPicPr preferRelativeResize="0"/>
          <p:nvPr/>
        </p:nvPicPr>
        <p:blipFill rotWithShape="1">
          <a:blip r:embed="rId2">
            <a:alphaModFix/>
          </a:blip>
          <a:srcRect r="6812"/>
          <a:stretch/>
        </p:blipFill>
        <p:spPr>
          <a:xfrm>
            <a:off x="622350" y="0"/>
            <a:ext cx="85216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281" name="Google Shape;281;p55"/>
          <p:cNvSpPr/>
          <p:nvPr/>
        </p:nvSpPr>
        <p:spPr>
          <a:xfrm>
            <a:off x="-10650" y="-5325"/>
            <a:ext cx="6023750" cy="5154475"/>
          </a:xfrm>
          <a:custGeom>
            <a:avLst/>
            <a:gdLst/>
            <a:ahLst/>
            <a:cxnLst/>
            <a:rect l="l" t="t" r="r" b="b"/>
            <a:pathLst>
              <a:path w="240950" h="206179" extrusionOk="0">
                <a:moveTo>
                  <a:pt x="426" y="0"/>
                </a:moveTo>
                <a:lnTo>
                  <a:pt x="240950" y="222"/>
                </a:lnTo>
                <a:lnTo>
                  <a:pt x="106784" y="205960"/>
                </a:lnTo>
                <a:lnTo>
                  <a:pt x="0" y="206179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282" name="Google Shape;282;p55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369500" cy="136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55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003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uch Operation">
  <p:cSld name="Touch Opera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286" name="Google Shape;286;p56"/>
          <p:cNvPicPr preferRelativeResize="0"/>
          <p:nvPr/>
        </p:nvPicPr>
        <p:blipFill rotWithShape="1">
          <a:blip r:embed="rId2">
            <a:alphaModFix/>
          </a:blip>
          <a:srcRect r="6314"/>
          <a:stretch/>
        </p:blipFill>
        <p:spPr>
          <a:xfrm>
            <a:off x="577600" y="0"/>
            <a:ext cx="85664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56"/>
          <p:cNvSpPr/>
          <p:nvPr/>
        </p:nvSpPr>
        <p:spPr>
          <a:xfrm>
            <a:off x="-5325" y="-6550"/>
            <a:ext cx="5017150" cy="5157200"/>
          </a:xfrm>
          <a:custGeom>
            <a:avLst/>
            <a:gdLst/>
            <a:ahLst/>
            <a:cxnLst/>
            <a:rect l="l" t="t" r="r" b="b"/>
            <a:pathLst>
              <a:path w="200686" h="206288" extrusionOk="0">
                <a:moveTo>
                  <a:pt x="0" y="49"/>
                </a:moveTo>
                <a:lnTo>
                  <a:pt x="200686" y="0"/>
                </a:lnTo>
                <a:lnTo>
                  <a:pt x="65879" y="206288"/>
                </a:lnTo>
                <a:lnTo>
                  <a:pt x="0" y="206228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288" name="Google Shape;288;p56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3991800" cy="1099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56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8890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mily">
  <p:cSld name="Famil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7"/>
          <p:cNvPicPr preferRelativeResize="0"/>
          <p:nvPr/>
        </p:nvPicPr>
        <p:blipFill rotWithShape="1">
          <a:blip r:embed="rId2">
            <a:alphaModFix/>
          </a:blip>
          <a:srcRect l="-3876" r="20334"/>
          <a:stretch/>
        </p:blipFill>
        <p:spPr>
          <a:xfrm>
            <a:off x="1505075" y="0"/>
            <a:ext cx="76389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293" name="Google Shape;293;p57"/>
          <p:cNvSpPr/>
          <p:nvPr/>
        </p:nvSpPr>
        <p:spPr>
          <a:xfrm>
            <a:off x="0" y="-19675"/>
            <a:ext cx="4045850" cy="5182025"/>
          </a:xfrm>
          <a:custGeom>
            <a:avLst/>
            <a:gdLst/>
            <a:ahLst/>
            <a:cxnLst/>
            <a:rect l="l" t="t" r="r" b="b"/>
            <a:pathLst>
              <a:path w="161834" h="207281" extrusionOk="0">
                <a:moveTo>
                  <a:pt x="262" y="207281"/>
                </a:moveTo>
                <a:lnTo>
                  <a:pt x="161834" y="206658"/>
                </a:lnTo>
                <a:lnTo>
                  <a:pt x="275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4" name="Google Shape;294;p57"/>
          <p:cNvSpPr/>
          <p:nvPr/>
        </p:nvSpPr>
        <p:spPr>
          <a:xfrm>
            <a:off x="-10650" y="-21275"/>
            <a:ext cx="5648475" cy="5197025"/>
          </a:xfrm>
          <a:custGeom>
            <a:avLst/>
            <a:gdLst/>
            <a:ahLst/>
            <a:cxnLst/>
            <a:rect l="l" t="t" r="r" b="b"/>
            <a:pathLst>
              <a:path w="225939" h="207881" extrusionOk="0">
                <a:moveTo>
                  <a:pt x="852" y="0"/>
                </a:moveTo>
                <a:lnTo>
                  <a:pt x="225939" y="720"/>
                </a:lnTo>
                <a:lnTo>
                  <a:pt x="91494" y="207030"/>
                </a:lnTo>
                <a:lnTo>
                  <a:pt x="0" y="2078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295" name="Google Shape;295;p57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470600" cy="131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57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63822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uch">
  <p:cSld name="Couch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299" name="Google Shape;299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7715245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58"/>
          <p:cNvSpPr/>
          <p:nvPr/>
        </p:nvSpPr>
        <p:spPr>
          <a:xfrm>
            <a:off x="2073325" y="-750"/>
            <a:ext cx="7070675" cy="5156800"/>
          </a:xfrm>
          <a:custGeom>
            <a:avLst/>
            <a:gdLst/>
            <a:ahLst/>
            <a:cxnLst/>
            <a:rect l="l" t="t" r="r" b="b"/>
            <a:pathLst>
              <a:path w="282827" h="206272" extrusionOk="0">
                <a:moveTo>
                  <a:pt x="282827" y="30"/>
                </a:moveTo>
                <a:lnTo>
                  <a:pt x="0" y="0"/>
                </a:lnTo>
                <a:lnTo>
                  <a:pt x="134349" y="205711"/>
                </a:lnTo>
                <a:lnTo>
                  <a:pt x="282827" y="206272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301" name="Google Shape;301;p58"/>
          <p:cNvSpPr txBox="1">
            <a:spLocks noGrp="1"/>
          </p:cNvSpPr>
          <p:nvPr>
            <p:ph type="title"/>
          </p:nvPr>
        </p:nvSpPr>
        <p:spPr>
          <a:xfrm>
            <a:off x="4887150" y="175225"/>
            <a:ext cx="3585300" cy="1840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58"/>
          <p:cNvSpPr txBox="1">
            <a:spLocks noGrp="1"/>
          </p:cNvSpPr>
          <p:nvPr>
            <p:ph type="body" idx="1"/>
          </p:nvPr>
        </p:nvSpPr>
        <p:spPr>
          <a:xfrm>
            <a:off x="4887150" y="2095500"/>
            <a:ext cx="3778200" cy="17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9990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droom &amp; Pendulum">
  <p:cSld name="Bedroom &amp; Pendulum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305" name="Google Shape;305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8025" y="0"/>
            <a:ext cx="7715964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59"/>
          <p:cNvSpPr/>
          <p:nvPr/>
        </p:nvSpPr>
        <p:spPr>
          <a:xfrm>
            <a:off x="-10650" y="-21275"/>
            <a:ext cx="5648475" cy="5197025"/>
          </a:xfrm>
          <a:custGeom>
            <a:avLst/>
            <a:gdLst/>
            <a:ahLst/>
            <a:cxnLst/>
            <a:rect l="l" t="t" r="r" b="b"/>
            <a:pathLst>
              <a:path w="225939" h="207881" extrusionOk="0">
                <a:moveTo>
                  <a:pt x="852" y="0"/>
                </a:moveTo>
                <a:lnTo>
                  <a:pt x="225939" y="720"/>
                </a:lnTo>
                <a:lnTo>
                  <a:pt x="91494" y="207030"/>
                </a:lnTo>
                <a:lnTo>
                  <a:pt x="0" y="2078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307" name="Google Shape;307;p59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470600" cy="131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59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1223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>
  <p:cSld name="Light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54725" y="-21275"/>
            <a:ext cx="7797453" cy="5197026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12" name="Google Shape;312;p60"/>
          <p:cNvSpPr/>
          <p:nvPr/>
        </p:nvSpPr>
        <p:spPr>
          <a:xfrm>
            <a:off x="-10650" y="-21275"/>
            <a:ext cx="5648475" cy="5197025"/>
          </a:xfrm>
          <a:custGeom>
            <a:avLst/>
            <a:gdLst/>
            <a:ahLst/>
            <a:cxnLst/>
            <a:rect l="l" t="t" r="r" b="b"/>
            <a:pathLst>
              <a:path w="225939" h="207881" extrusionOk="0">
                <a:moveTo>
                  <a:pt x="852" y="0"/>
                </a:moveTo>
                <a:lnTo>
                  <a:pt x="225939" y="720"/>
                </a:lnTo>
                <a:lnTo>
                  <a:pt x="91494" y="207030"/>
                </a:lnTo>
                <a:lnTo>
                  <a:pt x="0" y="2078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313" name="Google Shape;313;p60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374000" cy="131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60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49943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">
  <p:cSld name="1_Ligh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03100" y="0"/>
            <a:ext cx="77171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18" name="Google Shape;318;p61"/>
          <p:cNvSpPr/>
          <p:nvPr/>
        </p:nvSpPr>
        <p:spPr>
          <a:xfrm>
            <a:off x="-10650" y="-21275"/>
            <a:ext cx="5648475" cy="5197025"/>
          </a:xfrm>
          <a:custGeom>
            <a:avLst/>
            <a:gdLst/>
            <a:ahLst/>
            <a:cxnLst/>
            <a:rect l="l" t="t" r="r" b="b"/>
            <a:pathLst>
              <a:path w="225939" h="207881" extrusionOk="0">
                <a:moveTo>
                  <a:pt x="852" y="0"/>
                </a:moveTo>
                <a:lnTo>
                  <a:pt x="225939" y="720"/>
                </a:lnTo>
                <a:lnTo>
                  <a:pt x="91494" y="207030"/>
                </a:lnTo>
                <a:lnTo>
                  <a:pt x="0" y="207881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sp>
        <p:nvSpPr>
          <p:cNvPr id="319" name="Google Shape;319;p61"/>
          <p:cNvSpPr txBox="1">
            <a:spLocks noGrp="1"/>
          </p:cNvSpPr>
          <p:nvPr>
            <p:ph type="title"/>
          </p:nvPr>
        </p:nvSpPr>
        <p:spPr>
          <a:xfrm>
            <a:off x="386100" y="251475"/>
            <a:ext cx="4470600" cy="131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p61"/>
          <p:cNvSpPr txBox="1">
            <a:spLocks noGrp="1"/>
          </p:cNvSpPr>
          <p:nvPr>
            <p:ph type="body" idx="1"/>
          </p:nvPr>
        </p:nvSpPr>
        <p:spPr>
          <a:xfrm>
            <a:off x="386100" y="1615150"/>
            <a:ext cx="2054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17075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 &quot;1&quot;">
  <p:cSld name="Benutzerdefiniertes Layout &quot;1&quot;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2"/>
          <p:cNvSpPr/>
          <p:nvPr/>
        </p:nvSpPr>
        <p:spPr>
          <a:xfrm>
            <a:off x="7302175" y="2283050"/>
            <a:ext cx="1841825" cy="2860450"/>
          </a:xfrm>
          <a:custGeom>
            <a:avLst/>
            <a:gdLst/>
            <a:ahLst/>
            <a:cxnLst/>
            <a:rect l="l" t="t" r="r" b="b"/>
            <a:pathLst>
              <a:path w="73673" h="114418" extrusionOk="0">
                <a:moveTo>
                  <a:pt x="0" y="114418"/>
                </a:moveTo>
                <a:lnTo>
                  <a:pt x="73673" y="0"/>
                </a:lnTo>
                <a:lnTo>
                  <a:pt x="73673" y="114181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</p:spPr>
      </p:sp>
      <p:sp>
        <p:nvSpPr>
          <p:cNvPr id="323" name="Google Shape;323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324" name="Google Shape;324;p62"/>
          <p:cNvSpPr txBox="1">
            <a:spLocks noGrp="1"/>
          </p:cNvSpPr>
          <p:nvPr>
            <p:ph type="title"/>
          </p:nvPr>
        </p:nvSpPr>
        <p:spPr>
          <a:xfrm flipH="1">
            <a:off x="340875" y="251475"/>
            <a:ext cx="8635200" cy="76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62"/>
          <p:cNvSpPr txBox="1">
            <a:spLocks noGrp="1"/>
          </p:cNvSpPr>
          <p:nvPr>
            <p:ph type="body" idx="1"/>
          </p:nvPr>
        </p:nvSpPr>
        <p:spPr>
          <a:xfrm>
            <a:off x="340875" y="1858600"/>
            <a:ext cx="4341000" cy="280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pic>
        <p:nvPicPr>
          <p:cNvPr id="326" name="Google Shape;326;p62"/>
          <p:cNvPicPr preferRelativeResize="0"/>
          <p:nvPr/>
        </p:nvPicPr>
        <p:blipFill rotWithShape="1">
          <a:blip r:embed="rId2">
            <a:alphaModFix/>
          </a:blip>
          <a:srcRect l="740" r="-739"/>
          <a:stretch/>
        </p:blipFill>
        <p:spPr>
          <a:xfrm>
            <a:off x="4157925" y="658750"/>
            <a:ext cx="7165399" cy="4754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3791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uch Pure">
  <p:cSld name="Touch Pure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3"/>
          <p:cNvSpPr/>
          <p:nvPr/>
        </p:nvSpPr>
        <p:spPr>
          <a:xfrm>
            <a:off x="-1325" y="-1325"/>
            <a:ext cx="5908575" cy="5157125"/>
          </a:xfrm>
          <a:custGeom>
            <a:avLst/>
            <a:gdLst/>
            <a:ahLst/>
            <a:cxnLst/>
            <a:rect l="l" t="t" r="r" b="b"/>
            <a:pathLst>
              <a:path w="236343" h="206285" extrusionOk="0">
                <a:moveTo>
                  <a:pt x="0" y="205859"/>
                </a:moveTo>
                <a:lnTo>
                  <a:pt x="236343" y="206285"/>
                </a:lnTo>
                <a:lnTo>
                  <a:pt x="101706" y="0"/>
                </a:lnTo>
                <a:lnTo>
                  <a:pt x="0" y="0"/>
                </a:lnTo>
                <a:close/>
              </a:path>
            </a:pathLst>
          </a:custGeom>
          <a:solidFill>
            <a:srgbClr val="69C350"/>
          </a:solidFill>
          <a:ln>
            <a:noFill/>
          </a:ln>
        </p:spPr>
      </p:sp>
      <p:pic>
        <p:nvPicPr>
          <p:cNvPr id="329" name="Google Shape;329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5063" y="1138125"/>
            <a:ext cx="4173876" cy="27825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30" name="Google Shape;330;p63"/>
          <p:cNvSpPr txBox="1">
            <a:spLocks noGrp="1"/>
          </p:cNvSpPr>
          <p:nvPr>
            <p:ph type="title"/>
          </p:nvPr>
        </p:nvSpPr>
        <p:spPr>
          <a:xfrm>
            <a:off x="340925" y="880000"/>
            <a:ext cx="26166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63"/>
          <p:cNvSpPr txBox="1">
            <a:spLocks noGrp="1"/>
          </p:cNvSpPr>
          <p:nvPr>
            <p:ph type="body" idx="1"/>
          </p:nvPr>
        </p:nvSpPr>
        <p:spPr>
          <a:xfrm>
            <a:off x="6340700" y="879988"/>
            <a:ext cx="25221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32" name="Google Shape;332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98398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4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65"/>
          <p:cNvSpPr txBox="1">
            <a:spLocks noGrp="1"/>
          </p:cNvSpPr>
          <p:nvPr>
            <p:ph type="sldNum" idx="12"/>
          </p:nvPr>
        </p:nvSpPr>
        <p:spPr>
          <a:xfrm>
            <a:off x="8821054" y="4181999"/>
            <a:ext cx="250800" cy="3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pic>
        <p:nvPicPr>
          <p:cNvPr id="340" name="Google Shape;34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975" y="1009925"/>
            <a:ext cx="3415574" cy="31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7549" y="1009925"/>
            <a:ext cx="1319174" cy="29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459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02.xml"/><Relationship Id="rId34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33" Type="http://schemas.openxmlformats.org/officeDocument/2006/relationships/slideLayout" Target="../slideLayouts/slideLayout114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slideLayout" Target="../slideLayouts/slideLayout113.xml"/><Relationship Id="rId37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36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Relationship Id="rId35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86100" y="2077925"/>
            <a:ext cx="6879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5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3" r:id="rId19"/>
    <p:sldLayoutId id="2147483674" r:id="rId20"/>
    <p:sldLayoutId id="2147483675" r:id="rId21"/>
    <p:sldLayoutId id="2147483676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4" r:id="rId28"/>
    <p:sldLayoutId id="2147483685" r:id="rId29"/>
    <p:sldLayoutId id="2147483687" r:id="rId30"/>
    <p:sldLayoutId id="2147483688" r:id="rId31"/>
    <p:sldLayoutId id="2147483870" r:id="rId32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396" name="Google Shape;396;p90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7" name="Google Shape;397;p90"/>
          <p:cNvSpPr txBox="1">
            <a:spLocks noGrp="1"/>
          </p:cNvSpPr>
          <p:nvPr>
            <p:ph type="body" idx="1"/>
          </p:nvPr>
        </p:nvSpPr>
        <p:spPr>
          <a:xfrm>
            <a:off x="386100" y="2077925"/>
            <a:ext cx="6879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6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87" r:id="rId28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86100" y="2077925"/>
            <a:ext cx="6879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7595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  <p:sp>
        <p:nvSpPr>
          <p:cNvPr id="230" name="Google Shape;230;p45"/>
          <p:cNvSpPr txBox="1">
            <a:spLocks noGrp="1"/>
          </p:cNvSpPr>
          <p:nvPr>
            <p:ph type="title"/>
          </p:nvPr>
        </p:nvSpPr>
        <p:spPr>
          <a:xfrm>
            <a:off x="386100" y="315300"/>
            <a:ext cx="7876200" cy="1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45"/>
          <p:cNvSpPr txBox="1">
            <a:spLocks noGrp="1"/>
          </p:cNvSpPr>
          <p:nvPr>
            <p:ph type="body" idx="1"/>
          </p:nvPr>
        </p:nvSpPr>
        <p:spPr>
          <a:xfrm>
            <a:off x="386100" y="2077925"/>
            <a:ext cx="6879000" cy="2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011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9" r:id="rId18"/>
    <p:sldLayoutId id="2147483830" r:id="rId19"/>
    <p:sldLayoutId id="2147483831" r:id="rId20"/>
    <p:sldLayoutId id="2147483832" r:id="rId21"/>
    <p:sldLayoutId id="2147483833" r:id="rId22"/>
    <p:sldLayoutId id="2147483834" r:id="rId23"/>
    <p:sldLayoutId id="2147483835" r:id="rId24"/>
    <p:sldLayoutId id="2147483836" r:id="rId25"/>
    <p:sldLayoutId id="2147483837" r:id="rId26"/>
    <p:sldLayoutId id="2147483838" r:id="rId27"/>
    <p:sldLayoutId id="2147483839" r:id="rId28"/>
    <p:sldLayoutId id="2147483840" r:id="rId29"/>
    <p:sldLayoutId id="2147483841" r:id="rId30"/>
    <p:sldLayoutId id="2147483842" r:id="rId31"/>
    <p:sldLayoutId id="2147483843" r:id="rId32"/>
    <p:sldLayoutId id="2147483844" r:id="rId33"/>
    <p:sldLayoutId id="2147483845" r:id="rId34"/>
    <p:sldLayoutId id="2147483846" r:id="rId35"/>
    <p:sldLayoutId id="2147483847" r:id="rId36"/>
    <p:sldLayoutId id="2147483848" r:id="rId3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1238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8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3.tif"/><Relationship Id="rId5" Type="http://schemas.openxmlformats.org/officeDocument/2006/relationships/image" Target="../media/image44.pn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9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7.png"/><Relationship Id="rId3" Type="http://schemas.openxmlformats.org/officeDocument/2006/relationships/image" Target="../media/image81.png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0" Type="http://schemas.openxmlformats.org/officeDocument/2006/relationships/image" Target="../media/image85.svg"/><Relationship Id="rId4" Type="http://schemas.openxmlformats.org/officeDocument/2006/relationships/image" Target="../media/image82.png"/><Relationship Id="rId9" Type="http://schemas.openxmlformats.org/officeDocument/2006/relationships/image" Target="../media/image84.png"/><Relationship Id="rId1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11" Type="http://schemas.openxmlformats.org/officeDocument/2006/relationships/image" Target="../media/image44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 descr="Muž">
            <a:extLst>
              <a:ext uri="{FF2B5EF4-FFF2-40B4-BE49-F238E27FC236}">
                <a16:creationId xmlns:a16="http://schemas.microsoft.com/office/drawing/2014/main" id="{FC57C792-2AB6-4A92-BE8C-87AA24ACC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055" y="2559719"/>
            <a:ext cx="796064" cy="862966"/>
          </a:xfrm>
          <a:prstGeom prst="rect">
            <a:avLst/>
          </a:prstGeom>
        </p:spPr>
      </p:pic>
      <p:pic>
        <p:nvPicPr>
          <p:cNvPr id="4" name="Grafický objekt 3" descr="Muž">
            <a:extLst>
              <a:ext uri="{FF2B5EF4-FFF2-40B4-BE49-F238E27FC236}">
                <a16:creationId xmlns:a16="http://schemas.microsoft.com/office/drawing/2014/main" id="{696723AC-5326-4E0F-83CA-34CB22A7B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326" y="2568131"/>
            <a:ext cx="796064" cy="862966"/>
          </a:xfrm>
          <a:prstGeom prst="rect">
            <a:avLst/>
          </a:prstGeom>
        </p:spPr>
      </p:pic>
      <p:pic>
        <p:nvPicPr>
          <p:cNvPr id="6" name="Grafický objekt 5" descr="Muž">
            <a:extLst>
              <a:ext uri="{FF2B5EF4-FFF2-40B4-BE49-F238E27FC236}">
                <a16:creationId xmlns:a16="http://schemas.microsoft.com/office/drawing/2014/main" id="{5AC6AEAA-FCCA-4C2B-AA52-D33CAA388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1762" y="2568131"/>
            <a:ext cx="796064" cy="862966"/>
          </a:xfrm>
          <a:prstGeom prst="rect">
            <a:avLst/>
          </a:prstGeom>
        </p:spPr>
      </p:pic>
      <p:pic>
        <p:nvPicPr>
          <p:cNvPr id="7" name="Grafický objekt 6" descr="Muž">
            <a:extLst>
              <a:ext uri="{FF2B5EF4-FFF2-40B4-BE49-F238E27FC236}">
                <a16:creationId xmlns:a16="http://schemas.microsoft.com/office/drawing/2014/main" id="{BC1E7338-342C-4109-8F5E-6D72BD84E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3827" y="2563925"/>
            <a:ext cx="796064" cy="862966"/>
          </a:xfrm>
          <a:prstGeom prst="rect">
            <a:avLst/>
          </a:prstGeom>
        </p:spPr>
      </p:pic>
      <p:pic>
        <p:nvPicPr>
          <p:cNvPr id="9" name="Grafický objekt 8" descr="Muž">
            <a:extLst>
              <a:ext uri="{FF2B5EF4-FFF2-40B4-BE49-F238E27FC236}">
                <a16:creationId xmlns:a16="http://schemas.microsoft.com/office/drawing/2014/main" id="{3590EC34-C5DE-4A05-AED5-9C82AE050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4979" y="2568131"/>
            <a:ext cx="796064" cy="862966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B496867C-A36F-4C24-B015-9612E79516A2}"/>
              </a:ext>
            </a:extLst>
          </p:cNvPr>
          <p:cNvSpPr txBox="1"/>
          <p:nvPr/>
        </p:nvSpPr>
        <p:spPr>
          <a:xfrm>
            <a:off x="459791" y="1410975"/>
            <a:ext cx="305933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Oddzielny system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i elementy sterujące do każdej technologii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A3A1CC1-33C0-45C9-8D7A-928287575C99}"/>
              </a:ext>
            </a:extLst>
          </p:cNvPr>
          <p:cNvSpPr txBox="1"/>
          <p:nvPr/>
        </p:nvSpPr>
        <p:spPr>
          <a:xfrm>
            <a:off x="533165" y="3594973"/>
            <a:ext cx="291258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Różni dostawcy, którzy ze sobą nie współpracują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22246387-8A9D-4D60-94C8-038ED6B80F3F}"/>
              </a:ext>
            </a:extLst>
          </p:cNvPr>
          <p:cNvGrpSpPr/>
          <p:nvPr/>
        </p:nvGrpSpPr>
        <p:grpSpPr>
          <a:xfrm>
            <a:off x="625621" y="628880"/>
            <a:ext cx="371641" cy="371640"/>
            <a:chOff x="1325399" y="1740694"/>
            <a:chExt cx="750093" cy="750093"/>
          </a:xfrm>
        </p:grpSpPr>
        <p:sp>
          <p:nvSpPr>
            <p:cNvPr id="17" name="Obdélník: se zakulacenými rohy 16">
              <a:extLst>
                <a:ext uri="{FF2B5EF4-FFF2-40B4-BE49-F238E27FC236}">
                  <a16:creationId xmlns:a16="http://schemas.microsoft.com/office/drawing/2014/main" id="{DB3CF0EC-E3A8-4AC7-B555-85E851CA583A}"/>
                </a:ext>
              </a:extLst>
            </p:cNvPr>
            <p:cNvSpPr/>
            <p:nvPr/>
          </p:nvSpPr>
          <p:spPr>
            <a:xfrm>
              <a:off x="1325399" y="1740694"/>
              <a:ext cx="750093" cy="750093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155535A2-E04B-4DBB-BBD0-BEEC0D6E3386}"/>
                </a:ext>
              </a:extLst>
            </p:cNvPr>
            <p:cNvSpPr/>
            <p:nvPr/>
          </p:nvSpPr>
          <p:spPr>
            <a:xfrm>
              <a:off x="1384425" y="1799720"/>
              <a:ext cx="632040" cy="632040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5D17C073-A6F6-4138-A209-F050DE4AF3B7}"/>
              </a:ext>
            </a:extLst>
          </p:cNvPr>
          <p:cNvGrpSpPr/>
          <p:nvPr/>
        </p:nvGrpSpPr>
        <p:grpSpPr>
          <a:xfrm>
            <a:off x="1138405" y="628880"/>
            <a:ext cx="371641" cy="371640"/>
            <a:chOff x="2265959" y="1740694"/>
            <a:chExt cx="750093" cy="750093"/>
          </a:xfrm>
        </p:grpSpPr>
        <p:sp>
          <p:nvSpPr>
            <p:cNvPr id="21" name="Obdélník: se zakulacenými rohy 20">
              <a:extLst>
                <a:ext uri="{FF2B5EF4-FFF2-40B4-BE49-F238E27FC236}">
                  <a16:creationId xmlns:a16="http://schemas.microsoft.com/office/drawing/2014/main" id="{EDD5CE80-F0E0-409B-832B-5CE0B7C27EA4}"/>
                </a:ext>
              </a:extLst>
            </p:cNvPr>
            <p:cNvSpPr/>
            <p:nvPr/>
          </p:nvSpPr>
          <p:spPr>
            <a:xfrm>
              <a:off x="2265959" y="1740694"/>
              <a:ext cx="750093" cy="750093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57DD3E2E-87A0-4213-AB1E-58F5906D5576}"/>
                </a:ext>
              </a:extLst>
            </p:cNvPr>
            <p:cNvSpPr/>
            <p:nvPr/>
          </p:nvSpPr>
          <p:spPr>
            <a:xfrm>
              <a:off x="2324985" y="1799720"/>
              <a:ext cx="632040" cy="632040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8A3A900C-3713-48A6-9493-85E7959D0A3B}"/>
                </a:ext>
              </a:extLst>
            </p:cNvPr>
            <p:cNvCxnSpPr>
              <a:cxnSpLocks/>
            </p:cNvCxnSpPr>
            <p:nvPr/>
          </p:nvCxnSpPr>
          <p:spPr>
            <a:xfrm>
              <a:off x="2641005" y="1851025"/>
              <a:ext cx="0" cy="5207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D7C3A5C8-C1F1-41BE-8BBC-FAC5B83CC78B}"/>
              </a:ext>
            </a:extLst>
          </p:cNvPr>
          <p:cNvGrpSpPr/>
          <p:nvPr/>
        </p:nvGrpSpPr>
        <p:grpSpPr>
          <a:xfrm>
            <a:off x="1651188" y="627569"/>
            <a:ext cx="573288" cy="371640"/>
            <a:chOff x="3314160" y="1738048"/>
            <a:chExt cx="1157085" cy="750093"/>
          </a:xfrm>
        </p:grpSpPr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16D9B67F-3E47-49EE-B2C9-3223C9DA105B}"/>
                </a:ext>
              </a:extLst>
            </p:cNvPr>
            <p:cNvSpPr/>
            <p:nvPr/>
          </p:nvSpPr>
          <p:spPr>
            <a:xfrm>
              <a:off x="3314160" y="1738048"/>
              <a:ext cx="1157085" cy="750093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: se zakulacenými rohy 25">
              <a:extLst>
                <a:ext uri="{FF2B5EF4-FFF2-40B4-BE49-F238E27FC236}">
                  <a16:creationId xmlns:a16="http://schemas.microsoft.com/office/drawing/2014/main" id="{06D74B4B-698A-40C0-AE51-3785D14A10DD}"/>
                </a:ext>
              </a:extLst>
            </p:cNvPr>
            <p:cNvSpPr/>
            <p:nvPr/>
          </p:nvSpPr>
          <p:spPr>
            <a:xfrm>
              <a:off x="3373185" y="1797074"/>
              <a:ext cx="1041653" cy="632040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bdélník: se zakulacenými rohy 26">
              <a:extLst>
                <a:ext uri="{FF2B5EF4-FFF2-40B4-BE49-F238E27FC236}">
                  <a16:creationId xmlns:a16="http://schemas.microsoft.com/office/drawing/2014/main" id="{E986C7C3-7D9B-4702-B6DF-C15EF32DD3EF}"/>
                </a:ext>
              </a:extLst>
            </p:cNvPr>
            <p:cNvSpPr/>
            <p:nvPr/>
          </p:nvSpPr>
          <p:spPr>
            <a:xfrm>
              <a:off x="3874513" y="1897456"/>
              <a:ext cx="422174" cy="256160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A8976B98-7959-47CC-884F-79BDA7C259CB}"/>
                </a:ext>
              </a:extLst>
            </p:cNvPr>
            <p:cNvSpPr/>
            <p:nvPr/>
          </p:nvSpPr>
          <p:spPr>
            <a:xfrm>
              <a:off x="3487333" y="1906473"/>
              <a:ext cx="238126" cy="23812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C37A513A-F7E3-4287-8040-2698586E9AE1}"/>
              </a:ext>
            </a:extLst>
          </p:cNvPr>
          <p:cNvGrpSpPr/>
          <p:nvPr/>
        </p:nvGrpSpPr>
        <p:grpSpPr>
          <a:xfrm>
            <a:off x="2365619" y="575789"/>
            <a:ext cx="371641" cy="439030"/>
            <a:chOff x="4795200" y="1633539"/>
            <a:chExt cx="750093" cy="886108"/>
          </a:xfrm>
        </p:grpSpPr>
        <p:sp>
          <p:nvSpPr>
            <p:cNvPr id="30" name="Obdélník: se zakulacenými rohy 29">
              <a:extLst>
                <a:ext uri="{FF2B5EF4-FFF2-40B4-BE49-F238E27FC236}">
                  <a16:creationId xmlns:a16="http://schemas.microsoft.com/office/drawing/2014/main" id="{C8821B76-8B88-4EDA-923F-816089D7F042}"/>
                </a:ext>
              </a:extLst>
            </p:cNvPr>
            <p:cNvSpPr/>
            <p:nvPr/>
          </p:nvSpPr>
          <p:spPr>
            <a:xfrm>
              <a:off x="4795200" y="1633539"/>
              <a:ext cx="750093" cy="886108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Obdélník: se zakulacenými rohy 30">
              <a:extLst>
                <a:ext uri="{FF2B5EF4-FFF2-40B4-BE49-F238E27FC236}">
                  <a16:creationId xmlns:a16="http://schemas.microsoft.com/office/drawing/2014/main" id="{C51C9A4F-346D-4E44-8E5A-78482D3A7FAB}"/>
                </a:ext>
              </a:extLst>
            </p:cNvPr>
            <p:cNvSpPr/>
            <p:nvPr/>
          </p:nvSpPr>
          <p:spPr>
            <a:xfrm>
              <a:off x="4854226" y="1685925"/>
              <a:ext cx="632040" cy="774694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CB32A8EB-B964-440B-8DAF-20F2F8216EAB}"/>
                </a:ext>
              </a:extLst>
            </p:cNvPr>
            <p:cNvSpPr/>
            <p:nvPr/>
          </p:nvSpPr>
          <p:spPr>
            <a:xfrm>
              <a:off x="4928750" y="183283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327FAAF8-4A0A-455D-BD4F-614592D70B84}"/>
                </a:ext>
              </a:extLst>
            </p:cNvPr>
            <p:cNvSpPr/>
            <p:nvPr/>
          </p:nvSpPr>
          <p:spPr>
            <a:xfrm>
              <a:off x="5120602" y="183283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2680C3CE-C3A5-4442-97AC-FE2034967A4F}"/>
                </a:ext>
              </a:extLst>
            </p:cNvPr>
            <p:cNvSpPr/>
            <p:nvPr/>
          </p:nvSpPr>
          <p:spPr>
            <a:xfrm>
              <a:off x="5312455" y="183283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12B8C1FD-F92D-417E-BFF9-DAC1E971F14B}"/>
                </a:ext>
              </a:extLst>
            </p:cNvPr>
            <p:cNvSpPr/>
            <p:nvPr/>
          </p:nvSpPr>
          <p:spPr>
            <a:xfrm>
              <a:off x="4918532" y="2004725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Ovál 36">
              <a:extLst>
                <a:ext uri="{FF2B5EF4-FFF2-40B4-BE49-F238E27FC236}">
                  <a16:creationId xmlns:a16="http://schemas.microsoft.com/office/drawing/2014/main" id="{F1590FEE-7FF2-4881-966A-1D0853C67B3F}"/>
                </a:ext>
              </a:extLst>
            </p:cNvPr>
            <p:cNvSpPr/>
            <p:nvPr/>
          </p:nvSpPr>
          <p:spPr>
            <a:xfrm>
              <a:off x="5110384" y="2004725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Ovál 37">
              <a:extLst>
                <a:ext uri="{FF2B5EF4-FFF2-40B4-BE49-F238E27FC236}">
                  <a16:creationId xmlns:a16="http://schemas.microsoft.com/office/drawing/2014/main" id="{BA02A604-0FEC-44B3-886B-F54F27ED54FD}"/>
                </a:ext>
              </a:extLst>
            </p:cNvPr>
            <p:cNvSpPr/>
            <p:nvPr/>
          </p:nvSpPr>
          <p:spPr>
            <a:xfrm>
              <a:off x="5302237" y="2004725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5" name="Ovál 44">
              <a:extLst>
                <a:ext uri="{FF2B5EF4-FFF2-40B4-BE49-F238E27FC236}">
                  <a16:creationId xmlns:a16="http://schemas.microsoft.com/office/drawing/2014/main" id="{0E791D7C-A4B4-4502-A7BB-1565393CD44B}"/>
                </a:ext>
              </a:extLst>
            </p:cNvPr>
            <p:cNvSpPr/>
            <p:nvPr/>
          </p:nvSpPr>
          <p:spPr>
            <a:xfrm>
              <a:off x="4916037" y="217940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Ovál 45">
              <a:extLst>
                <a:ext uri="{FF2B5EF4-FFF2-40B4-BE49-F238E27FC236}">
                  <a16:creationId xmlns:a16="http://schemas.microsoft.com/office/drawing/2014/main" id="{3DAF0475-B16C-45BE-B492-D55BC55C389D}"/>
                </a:ext>
              </a:extLst>
            </p:cNvPr>
            <p:cNvSpPr/>
            <p:nvPr/>
          </p:nvSpPr>
          <p:spPr>
            <a:xfrm>
              <a:off x="5107889" y="217940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Ovál 46">
              <a:extLst>
                <a:ext uri="{FF2B5EF4-FFF2-40B4-BE49-F238E27FC236}">
                  <a16:creationId xmlns:a16="http://schemas.microsoft.com/office/drawing/2014/main" id="{03AC9CE9-4AD0-4522-AB9A-43498DB86FB7}"/>
                </a:ext>
              </a:extLst>
            </p:cNvPr>
            <p:cNvSpPr/>
            <p:nvPr/>
          </p:nvSpPr>
          <p:spPr>
            <a:xfrm>
              <a:off x="5299742" y="217940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8" name="Skupina 47">
            <a:extLst>
              <a:ext uri="{FF2B5EF4-FFF2-40B4-BE49-F238E27FC236}">
                <a16:creationId xmlns:a16="http://schemas.microsoft.com/office/drawing/2014/main" id="{B3CD024C-92B9-4F1B-B1CA-FCB7FE1F22F4}"/>
              </a:ext>
            </a:extLst>
          </p:cNvPr>
          <p:cNvGrpSpPr/>
          <p:nvPr/>
        </p:nvGrpSpPr>
        <p:grpSpPr>
          <a:xfrm>
            <a:off x="2878403" y="469605"/>
            <a:ext cx="299802" cy="536288"/>
            <a:chOff x="5914764" y="1419225"/>
            <a:chExt cx="605099" cy="1082407"/>
          </a:xfrm>
        </p:grpSpPr>
        <p:sp>
          <p:nvSpPr>
            <p:cNvPr id="49" name="Obdélník: se zakulacenými rohy 48">
              <a:extLst>
                <a:ext uri="{FF2B5EF4-FFF2-40B4-BE49-F238E27FC236}">
                  <a16:creationId xmlns:a16="http://schemas.microsoft.com/office/drawing/2014/main" id="{20AD681C-95FF-4D9D-BD24-4E76E7AEB051}"/>
                </a:ext>
              </a:extLst>
            </p:cNvPr>
            <p:cNvSpPr/>
            <p:nvPr/>
          </p:nvSpPr>
          <p:spPr>
            <a:xfrm>
              <a:off x="5914764" y="1419225"/>
              <a:ext cx="605099" cy="1082407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Obdélník: se zakulacenými rohy 49">
              <a:extLst>
                <a:ext uri="{FF2B5EF4-FFF2-40B4-BE49-F238E27FC236}">
                  <a16:creationId xmlns:a16="http://schemas.microsoft.com/office/drawing/2014/main" id="{8B9BF830-85DB-4CC0-A009-81EE835324A7}"/>
                </a:ext>
              </a:extLst>
            </p:cNvPr>
            <p:cNvSpPr/>
            <p:nvPr/>
          </p:nvSpPr>
          <p:spPr>
            <a:xfrm>
              <a:off x="5985580" y="1490664"/>
              <a:ext cx="463467" cy="762000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C5DA97A5-350B-4376-9D3A-33042253C7BE}"/>
                </a:ext>
              </a:extLst>
            </p:cNvPr>
            <p:cNvSpPr/>
            <p:nvPr/>
          </p:nvSpPr>
          <p:spPr>
            <a:xfrm>
              <a:off x="6157563" y="2324103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B73FE5AA-EE20-4EE8-B77B-B117F49D7AD4}"/>
              </a:ext>
            </a:extLst>
          </p:cNvPr>
          <p:cNvGrpSpPr/>
          <p:nvPr/>
        </p:nvGrpSpPr>
        <p:grpSpPr>
          <a:xfrm>
            <a:off x="3319347" y="410637"/>
            <a:ext cx="278555" cy="602989"/>
            <a:chOff x="6762226" y="1300208"/>
            <a:chExt cx="562215" cy="1217031"/>
          </a:xfrm>
        </p:grpSpPr>
        <p:sp>
          <p:nvSpPr>
            <p:cNvPr id="53" name="Obdélník: se zakulacenými rohy 52">
              <a:extLst>
                <a:ext uri="{FF2B5EF4-FFF2-40B4-BE49-F238E27FC236}">
                  <a16:creationId xmlns:a16="http://schemas.microsoft.com/office/drawing/2014/main" id="{24DA9BF9-75A6-452A-9FA6-39E4C3C404FC}"/>
                </a:ext>
              </a:extLst>
            </p:cNvPr>
            <p:cNvSpPr/>
            <p:nvPr/>
          </p:nvSpPr>
          <p:spPr>
            <a:xfrm>
              <a:off x="6762226" y="1300208"/>
              <a:ext cx="562215" cy="1217031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Šipka: doprava 53">
              <a:extLst>
                <a:ext uri="{FF2B5EF4-FFF2-40B4-BE49-F238E27FC236}">
                  <a16:creationId xmlns:a16="http://schemas.microsoft.com/office/drawing/2014/main" id="{4AE12529-21A4-46A6-BA00-785F3ACC30B2}"/>
                </a:ext>
              </a:extLst>
            </p:cNvPr>
            <p:cNvSpPr/>
            <p:nvPr/>
          </p:nvSpPr>
          <p:spPr>
            <a:xfrm rot="16200000">
              <a:off x="6971613" y="1535120"/>
              <a:ext cx="145790" cy="150493"/>
            </a:xfrm>
            <a:prstGeom prst="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Šipka: doprava 54">
              <a:extLst>
                <a:ext uri="{FF2B5EF4-FFF2-40B4-BE49-F238E27FC236}">
                  <a16:creationId xmlns:a16="http://schemas.microsoft.com/office/drawing/2014/main" id="{3B84973D-994E-44BD-9F36-74BA0ED8647C}"/>
                </a:ext>
              </a:extLst>
            </p:cNvPr>
            <p:cNvSpPr/>
            <p:nvPr/>
          </p:nvSpPr>
          <p:spPr>
            <a:xfrm rot="5400000">
              <a:off x="6971613" y="1710000"/>
              <a:ext cx="145790" cy="150493"/>
            </a:xfrm>
            <a:prstGeom prst="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6" name="Šipka: doprava 55">
              <a:extLst>
                <a:ext uri="{FF2B5EF4-FFF2-40B4-BE49-F238E27FC236}">
                  <a16:creationId xmlns:a16="http://schemas.microsoft.com/office/drawing/2014/main" id="{78760B0F-7A71-4F6B-A748-B2347DA42551}"/>
                </a:ext>
              </a:extLst>
            </p:cNvPr>
            <p:cNvSpPr/>
            <p:nvPr/>
          </p:nvSpPr>
          <p:spPr>
            <a:xfrm>
              <a:off x="7119755" y="1622560"/>
              <a:ext cx="145790" cy="150493"/>
            </a:xfrm>
            <a:prstGeom prst="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Šipka: doprava 56">
              <a:extLst>
                <a:ext uri="{FF2B5EF4-FFF2-40B4-BE49-F238E27FC236}">
                  <a16:creationId xmlns:a16="http://schemas.microsoft.com/office/drawing/2014/main" id="{75256CD7-058A-4ED5-801A-9633C4DA1F00}"/>
                </a:ext>
              </a:extLst>
            </p:cNvPr>
            <p:cNvSpPr/>
            <p:nvPr/>
          </p:nvSpPr>
          <p:spPr>
            <a:xfrm rot="10800000">
              <a:off x="6821121" y="1622560"/>
              <a:ext cx="145790" cy="150493"/>
            </a:xfrm>
            <a:prstGeom prst="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Obdélník: se zakulacenými rohy 57">
              <a:extLst>
                <a:ext uri="{FF2B5EF4-FFF2-40B4-BE49-F238E27FC236}">
                  <a16:creationId xmlns:a16="http://schemas.microsoft.com/office/drawing/2014/main" id="{F8D353FE-FAA5-44B0-BF4E-CFB9D7F7FCF7}"/>
                </a:ext>
              </a:extLst>
            </p:cNvPr>
            <p:cNvSpPr/>
            <p:nvPr/>
          </p:nvSpPr>
          <p:spPr>
            <a:xfrm>
              <a:off x="7074249" y="1947099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Obdélník: se zakulacenými rohy 58">
              <a:extLst>
                <a:ext uri="{FF2B5EF4-FFF2-40B4-BE49-F238E27FC236}">
                  <a16:creationId xmlns:a16="http://schemas.microsoft.com/office/drawing/2014/main" id="{A6F292D1-1CA9-4788-A071-217C59D193B9}"/>
                </a:ext>
              </a:extLst>
            </p:cNvPr>
            <p:cNvSpPr/>
            <p:nvPr/>
          </p:nvSpPr>
          <p:spPr>
            <a:xfrm>
              <a:off x="6874728" y="1947097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0" name="Obdélník: se zakulacenými rohy 59">
              <a:extLst>
                <a:ext uri="{FF2B5EF4-FFF2-40B4-BE49-F238E27FC236}">
                  <a16:creationId xmlns:a16="http://schemas.microsoft.com/office/drawing/2014/main" id="{3CA87A26-D4C0-40EE-BD79-6BCA7C701E09}"/>
                </a:ext>
              </a:extLst>
            </p:cNvPr>
            <p:cNvSpPr/>
            <p:nvPr/>
          </p:nvSpPr>
          <p:spPr>
            <a:xfrm>
              <a:off x="7074249" y="2074750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1" name="Obdélník: se zakulacenými rohy 60">
              <a:extLst>
                <a:ext uri="{FF2B5EF4-FFF2-40B4-BE49-F238E27FC236}">
                  <a16:creationId xmlns:a16="http://schemas.microsoft.com/office/drawing/2014/main" id="{DEB34D0D-044E-47D8-9290-949FB9D26130}"/>
                </a:ext>
              </a:extLst>
            </p:cNvPr>
            <p:cNvSpPr/>
            <p:nvPr/>
          </p:nvSpPr>
          <p:spPr>
            <a:xfrm>
              <a:off x="6874728" y="2074750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Obdélník: se zakulacenými rohy 61">
              <a:extLst>
                <a:ext uri="{FF2B5EF4-FFF2-40B4-BE49-F238E27FC236}">
                  <a16:creationId xmlns:a16="http://schemas.microsoft.com/office/drawing/2014/main" id="{88335391-54FE-4778-B919-D21BB7A6B6A7}"/>
                </a:ext>
              </a:extLst>
            </p:cNvPr>
            <p:cNvSpPr/>
            <p:nvPr/>
          </p:nvSpPr>
          <p:spPr>
            <a:xfrm>
              <a:off x="7074249" y="2202408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Obdélník: se zakulacenými rohy 62">
              <a:extLst>
                <a:ext uri="{FF2B5EF4-FFF2-40B4-BE49-F238E27FC236}">
                  <a16:creationId xmlns:a16="http://schemas.microsoft.com/office/drawing/2014/main" id="{3898FAAC-DFFF-46B6-9ADC-B8A34C90BEF7}"/>
                </a:ext>
              </a:extLst>
            </p:cNvPr>
            <p:cNvSpPr/>
            <p:nvPr/>
          </p:nvSpPr>
          <p:spPr>
            <a:xfrm>
              <a:off x="6874728" y="2202408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4" name="Obdélník: se zakulacenými rohy 63">
              <a:extLst>
                <a:ext uri="{FF2B5EF4-FFF2-40B4-BE49-F238E27FC236}">
                  <a16:creationId xmlns:a16="http://schemas.microsoft.com/office/drawing/2014/main" id="{73550E18-5EB6-4BAA-802D-A903B33319DC}"/>
                </a:ext>
              </a:extLst>
            </p:cNvPr>
            <p:cNvSpPr/>
            <p:nvPr/>
          </p:nvSpPr>
          <p:spPr>
            <a:xfrm>
              <a:off x="7074249" y="2330065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5" name="Obdélník: se zakulacenými rohy 64">
              <a:extLst>
                <a:ext uri="{FF2B5EF4-FFF2-40B4-BE49-F238E27FC236}">
                  <a16:creationId xmlns:a16="http://schemas.microsoft.com/office/drawing/2014/main" id="{3A5CCA88-B7BB-4EBE-83A8-7CD8B6C538C8}"/>
                </a:ext>
              </a:extLst>
            </p:cNvPr>
            <p:cNvSpPr/>
            <p:nvPr/>
          </p:nvSpPr>
          <p:spPr>
            <a:xfrm>
              <a:off x="6874728" y="2330065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Obdélník: se zakulacenými rohy 65">
              <a:extLst>
                <a:ext uri="{FF2B5EF4-FFF2-40B4-BE49-F238E27FC236}">
                  <a16:creationId xmlns:a16="http://schemas.microsoft.com/office/drawing/2014/main" id="{D8AA15A0-A208-4C13-95E6-D06AB34EC14B}"/>
                </a:ext>
              </a:extLst>
            </p:cNvPr>
            <p:cNvSpPr/>
            <p:nvPr/>
          </p:nvSpPr>
          <p:spPr>
            <a:xfrm>
              <a:off x="7071868" y="1390885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13252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 descr="Muž">
            <a:extLst>
              <a:ext uri="{FF2B5EF4-FFF2-40B4-BE49-F238E27FC236}">
                <a16:creationId xmlns:a16="http://schemas.microsoft.com/office/drawing/2014/main" id="{FC57C792-2AB6-4A92-BE8C-87AA24ACC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5055" y="2559719"/>
            <a:ext cx="796064" cy="862966"/>
          </a:xfrm>
          <a:prstGeom prst="rect">
            <a:avLst/>
          </a:prstGeom>
        </p:spPr>
      </p:pic>
      <p:pic>
        <p:nvPicPr>
          <p:cNvPr id="4" name="Grafický objekt 3" descr="Muž">
            <a:extLst>
              <a:ext uri="{FF2B5EF4-FFF2-40B4-BE49-F238E27FC236}">
                <a16:creationId xmlns:a16="http://schemas.microsoft.com/office/drawing/2014/main" id="{696723AC-5326-4E0F-83CA-34CB22A7B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326" y="2568131"/>
            <a:ext cx="796064" cy="862966"/>
          </a:xfrm>
          <a:prstGeom prst="rect">
            <a:avLst/>
          </a:prstGeom>
        </p:spPr>
      </p:pic>
      <p:pic>
        <p:nvPicPr>
          <p:cNvPr id="6" name="Grafický objekt 5" descr="Muž">
            <a:extLst>
              <a:ext uri="{FF2B5EF4-FFF2-40B4-BE49-F238E27FC236}">
                <a16:creationId xmlns:a16="http://schemas.microsoft.com/office/drawing/2014/main" id="{5AC6AEAA-FCCA-4C2B-AA52-D33CAA388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1762" y="2568131"/>
            <a:ext cx="796064" cy="862966"/>
          </a:xfrm>
          <a:prstGeom prst="rect">
            <a:avLst/>
          </a:prstGeom>
        </p:spPr>
      </p:pic>
      <p:pic>
        <p:nvPicPr>
          <p:cNvPr id="7" name="Grafický objekt 6" descr="Muž">
            <a:extLst>
              <a:ext uri="{FF2B5EF4-FFF2-40B4-BE49-F238E27FC236}">
                <a16:creationId xmlns:a16="http://schemas.microsoft.com/office/drawing/2014/main" id="{BC1E7338-342C-4109-8F5E-6D72BD84E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3827" y="2563925"/>
            <a:ext cx="796064" cy="862966"/>
          </a:xfrm>
          <a:prstGeom prst="rect">
            <a:avLst/>
          </a:prstGeom>
        </p:spPr>
      </p:pic>
      <p:pic>
        <p:nvPicPr>
          <p:cNvPr id="9" name="Grafický objekt 8" descr="Muž">
            <a:extLst>
              <a:ext uri="{FF2B5EF4-FFF2-40B4-BE49-F238E27FC236}">
                <a16:creationId xmlns:a16="http://schemas.microsoft.com/office/drawing/2014/main" id="{3590EC34-C5DE-4A05-AED5-9C82AE050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4979" y="2568131"/>
            <a:ext cx="796064" cy="862966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B496867C-A36F-4C24-B015-9612E79516A2}"/>
              </a:ext>
            </a:extLst>
          </p:cNvPr>
          <p:cNvSpPr txBox="1"/>
          <p:nvPr/>
        </p:nvSpPr>
        <p:spPr>
          <a:xfrm>
            <a:off x="459791" y="1410974"/>
            <a:ext cx="305933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Oddzielny system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i elementy sterujące do każdej technologii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A3A1CC1-33C0-45C9-8D7A-928287575C99}"/>
              </a:ext>
            </a:extLst>
          </p:cNvPr>
          <p:cNvSpPr txBox="1"/>
          <p:nvPr/>
        </p:nvSpPr>
        <p:spPr>
          <a:xfrm>
            <a:off x="533165" y="3594973"/>
            <a:ext cx="291258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Różni dostawcy, którzy ze sobą nie współpracują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1AC37C9-FACC-4C0B-B5BC-D363CA5E1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704" y="271825"/>
            <a:ext cx="825942" cy="825942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B63311FD-A0C5-4C03-9F96-676E3DF69709}"/>
              </a:ext>
            </a:extLst>
          </p:cNvPr>
          <p:cNvSpPr txBox="1"/>
          <p:nvPr/>
        </p:nvSpPr>
        <p:spPr>
          <a:xfrm>
            <a:off x="4858265" y="1333354"/>
            <a:ext cx="2916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Jeden system do wszystkich technologii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i jeden przycisk w pomieszczeniu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Grafický objekt 29" descr="Muž">
            <a:extLst>
              <a:ext uri="{FF2B5EF4-FFF2-40B4-BE49-F238E27FC236}">
                <a16:creationId xmlns:a16="http://schemas.microsoft.com/office/drawing/2014/main" id="{5A1AACF5-621C-4BEF-B20B-0F3B1FF9C0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18643" y="2568131"/>
            <a:ext cx="796064" cy="862966"/>
          </a:xfrm>
          <a:prstGeom prst="rect">
            <a:avLst/>
          </a:prstGeom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495E1EB6-DA30-4B71-9719-D6836588E2E5}"/>
              </a:ext>
            </a:extLst>
          </p:cNvPr>
          <p:cNvSpPr txBox="1"/>
          <p:nvPr/>
        </p:nvSpPr>
        <p:spPr>
          <a:xfrm>
            <a:off x="4822114" y="3594973"/>
            <a:ext cx="2989122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Jeden dostawca, który potrafi połączyć wszystkie technologie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1E9CF5DD-32D0-481C-B9E1-4CC8B61E6476}"/>
              </a:ext>
            </a:extLst>
          </p:cNvPr>
          <p:cNvGrpSpPr/>
          <p:nvPr/>
        </p:nvGrpSpPr>
        <p:grpSpPr>
          <a:xfrm>
            <a:off x="625621" y="628880"/>
            <a:ext cx="371641" cy="371640"/>
            <a:chOff x="1325399" y="1740694"/>
            <a:chExt cx="750093" cy="750093"/>
          </a:xfrm>
        </p:grpSpPr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7D870EF8-8FA7-436C-94DE-96563BB67BE4}"/>
                </a:ext>
              </a:extLst>
            </p:cNvPr>
            <p:cNvSpPr/>
            <p:nvPr/>
          </p:nvSpPr>
          <p:spPr>
            <a:xfrm>
              <a:off x="1325399" y="1740694"/>
              <a:ext cx="750093" cy="750093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bdélník: se zakulacenými rohy 22">
              <a:extLst>
                <a:ext uri="{FF2B5EF4-FFF2-40B4-BE49-F238E27FC236}">
                  <a16:creationId xmlns:a16="http://schemas.microsoft.com/office/drawing/2014/main" id="{C95D126A-405E-416B-A86A-2F99D0F9BCDD}"/>
                </a:ext>
              </a:extLst>
            </p:cNvPr>
            <p:cNvSpPr/>
            <p:nvPr/>
          </p:nvSpPr>
          <p:spPr>
            <a:xfrm>
              <a:off x="1384425" y="1799720"/>
              <a:ext cx="632040" cy="632040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36AFE15E-4BBC-4479-A549-916AD607188F}"/>
              </a:ext>
            </a:extLst>
          </p:cNvPr>
          <p:cNvGrpSpPr/>
          <p:nvPr/>
        </p:nvGrpSpPr>
        <p:grpSpPr>
          <a:xfrm>
            <a:off x="1138405" y="628880"/>
            <a:ext cx="371641" cy="371640"/>
            <a:chOff x="2265959" y="1740694"/>
            <a:chExt cx="750093" cy="750093"/>
          </a:xfrm>
        </p:grpSpPr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5E7FCE09-FF84-47BB-8E6A-FD04BA0C9D50}"/>
                </a:ext>
              </a:extLst>
            </p:cNvPr>
            <p:cNvSpPr/>
            <p:nvPr/>
          </p:nvSpPr>
          <p:spPr>
            <a:xfrm>
              <a:off x="2265959" y="1740694"/>
              <a:ext cx="750093" cy="750093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: se zakulacenými rohy 25">
              <a:extLst>
                <a:ext uri="{FF2B5EF4-FFF2-40B4-BE49-F238E27FC236}">
                  <a16:creationId xmlns:a16="http://schemas.microsoft.com/office/drawing/2014/main" id="{D298A1A9-88B1-49C0-A733-B5A12046E2CC}"/>
                </a:ext>
              </a:extLst>
            </p:cNvPr>
            <p:cNvSpPr/>
            <p:nvPr/>
          </p:nvSpPr>
          <p:spPr>
            <a:xfrm>
              <a:off x="2324985" y="1799720"/>
              <a:ext cx="632040" cy="632040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7" name="Přímá spojnice 26">
              <a:extLst>
                <a:ext uri="{FF2B5EF4-FFF2-40B4-BE49-F238E27FC236}">
                  <a16:creationId xmlns:a16="http://schemas.microsoft.com/office/drawing/2014/main" id="{7EDE80E4-94E2-4098-BB26-39EAC3BD1638}"/>
                </a:ext>
              </a:extLst>
            </p:cNvPr>
            <p:cNvCxnSpPr>
              <a:cxnSpLocks/>
            </p:cNvCxnSpPr>
            <p:nvPr/>
          </p:nvCxnSpPr>
          <p:spPr>
            <a:xfrm>
              <a:off x="2641005" y="1851025"/>
              <a:ext cx="0" cy="5207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102FEA5A-E763-4B4B-AD62-4E6B28FC8935}"/>
              </a:ext>
            </a:extLst>
          </p:cNvPr>
          <p:cNvGrpSpPr/>
          <p:nvPr/>
        </p:nvGrpSpPr>
        <p:grpSpPr>
          <a:xfrm>
            <a:off x="1651188" y="627569"/>
            <a:ext cx="573288" cy="371640"/>
            <a:chOff x="3314160" y="1738048"/>
            <a:chExt cx="1157085" cy="750093"/>
          </a:xfrm>
        </p:grpSpPr>
        <p:sp>
          <p:nvSpPr>
            <p:cNvPr id="33" name="Obdélník: se zakulacenými rohy 32">
              <a:extLst>
                <a:ext uri="{FF2B5EF4-FFF2-40B4-BE49-F238E27FC236}">
                  <a16:creationId xmlns:a16="http://schemas.microsoft.com/office/drawing/2014/main" id="{87259FAD-0D0B-4975-831F-427AC323AD00}"/>
                </a:ext>
              </a:extLst>
            </p:cNvPr>
            <p:cNvSpPr/>
            <p:nvPr/>
          </p:nvSpPr>
          <p:spPr>
            <a:xfrm>
              <a:off x="3314160" y="1738048"/>
              <a:ext cx="1157085" cy="750093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Obdélník: se zakulacenými rohy 33">
              <a:extLst>
                <a:ext uri="{FF2B5EF4-FFF2-40B4-BE49-F238E27FC236}">
                  <a16:creationId xmlns:a16="http://schemas.microsoft.com/office/drawing/2014/main" id="{B30A74C7-F876-4232-9C24-F992E514115F}"/>
                </a:ext>
              </a:extLst>
            </p:cNvPr>
            <p:cNvSpPr/>
            <p:nvPr/>
          </p:nvSpPr>
          <p:spPr>
            <a:xfrm>
              <a:off x="3373185" y="1797074"/>
              <a:ext cx="1041653" cy="632040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Obdélník: se zakulacenými rohy 34">
              <a:extLst>
                <a:ext uri="{FF2B5EF4-FFF2-40B4-BE49-F238E27FC236}">
                  <a16:creationId xmlns:a16="http://schemas.microsoft.com/office/drawing/2014/main" id="{6862EB69-94E1-40F7-896B-D71D9A35D793}"/>
                </a:ext>
              </a:extLst>
            </p:cNvPr>
            <p:cNvSpPr/>
            <p:nvPr/>
          </p:nvSpPr>
          <p:spPr>
            <a:xfrm>
              <a:off x="3874513" y="1897456"/>
              <a:ext cx="422174" cy="256160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B63291A9-F843-4F87-B3A4-2479AB3BAE21}"/>
                </a:ext>
              </a:extLst>
            </p:cNvPr>
            <p:cNvSpPr/>
            <p:nvPr/>
          </p:nvSpPr>
          <p:spPr>
            <a:xfrm>
              <a:off x="3487333" y="1906473"/>
              <a:ext cx="238126" cy="23812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90EB6F15-70AD-4F3C-BF5B-85CEFE8CC1E4}"/>
              </a:ext>
            </a:extLst>
          </p:cNvPr>
          <p:cNvGrpSpPr/>
          <p:nvPr/>
        </p:nvGrpSpPr>
        <p:grpSpPr>
          <a:xfrm>
            <a:off x="2365619" y="575789"/>
            <a:ext cx="371641" cy="439030"/>
            <a:chOff x="4795200" y="1633539"/>
            <a:chExt cx="750093" cy="886108"/>
          </a:xfrm>
        </p:grpSpPr>
        <p:sp>
          <p:nvSpPr>
            <p:cNvPr id="38" name="Obdélník: se zakulacenými rohy 37">
              <a:extLst>
                <a:ext uri="{FF2B5EF4-FFF2-40B4-BE49-F238E27FC236}">
                  <a16:creationId xmlns:a16="http://schemas.microsoft.com/office/drawing/2014/main" id="{F822B29A-970D-4946-9F1C-400170A90821}"/>
                </a:ext>
              </a:extLst>
            </p:cNvPr>
            <p:cNvSpPr/>
            <p:nvPr/>
          </p:nvSpPr>
          <p:spPr>
            <a:xfrm>
              <a:off x="4795200" y="1633539"/>
              <a:ext cx="750093" cy="886108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5" name="Obdélník: se zakulacenými rohy 44">
              <a:extLst>
                <a:ext uri="{FF2B5EF4-FFF2-40B4-BE49-F238E27FC236}">
                  <a16:creationId xmlns:a16="http://schemas.microsoft.com/office/drawing/2014/main" id="{AE9C7414-91B0-4D60-8C42-B6F1502D7327}"/>
                </a:ext>
              </a:extLst>
            </p:cNvPr>
            <p:cNvSpPr/>
            <p:nvPr/>
          </p:nvSpPr>
          <p:spPr>
            <a:xfrm>
              <a:off x="4854226" y="1685925"/>
              <a:ext cx="632040" cy="774694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Ovál 45">
              <a:extLst>
                <a:ext uri="{FF2B5EF4-FFF2-40B4-BE49-F238E27FC236}">
                  <a16:creationId xmlns:a16="http://schemas.microsoft.com/office/drawing/2014/main" id="{FA9E73CB-DF69-4F48-A24A-A912A56C11C3}"/>
                </a:ext>
              </a:extLst>
            </p:cNvPr>
            <p:cNvSpPr/>
            <p:nvPr/>
          </p:nvSpPr>
          <p:spPr>
            <a:xfrm>
              <a:off x="4928750" y="183283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Ovál 46">
              <a:extLst>
                <a:ext uri="{FF2B5EF4-FFF2-40B4-BE49-F238E27FC236}">
                  <a16:creationId xmlns:a16="http://schemas.microsoft.com/office/drawing/2014/main" id="{E2224332-276A-4377-B1E9-81C40900B0AD}"/>
                </a:ext>
              </a:extLst>
            </p:cNvPr>
            <p:cNvSpPr/>
            <p:nvPr/>
          </p:nvSpPr>
          <p:spPr>
            <a:xfrm>
              <a:off x="5120602" y="183283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Ovál 47">
              <a:extLst>
                <a:ext uri="{FF2B5EF4-FFF2-40B4-BE49-F238E27FC236}">
                  <a16:creationId xmlns:a16="http://schemas.microsoft.com/office/drawing/2014/main" id="{1E337544-F081-4F9F-AC48-D5254C67126B}"/>
                </a:ext>
              </a:extLst>
            </p:cNvPr>
            <p:cNvSpPr/>
            <p:nvPr/>
          </p:nvSpPr>
          <p:spPr>
            <a:xfrm>
              <a:off x="5312455" y="183283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Ovál 48">
              <a:extLst>
                <a:ext uri="{FF2B5EF4-FFF2-40B4-BE49-F238E27FC236}">
                  <a16:creationId xmlns:a16="http://schemas.microsoft.com/office/drawing/2014/main" id="{1A8A309E-9528-46DC-9DE9-63F79F97572B}"/>
                </a:ext>
              </a:extLst>
            </p:cNvPr>
            <p:cNvSpPr/>
            <p:nvPr/>
          </p:nvSpPr>
          <p:spPr>
            <a:xfrm>
              <a:off x="4918532" y="2004725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Ovál 49">
              <a:extLst>
                <a:ext uri="{FF2B5EF4-FFF2-40B4-BE49-F238E27FC236}">
                  <a16:creationId xmlns:a16="http://schemas.microsoft.com/office/drawing/2014/main" id="{57AA3207-000C-4D91-BB4D-DBBFA22C3D81}"/>
                </a:ext>
              </a:extLst>
            </p:cNvPr>
            <p:cNvSpPr/>
            <p:nvPr/>
          </p:nvSpPr>
          <p:spPr>
            <a:xfrm>
              <a:off x="5110384" y="2004725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A779D025-376D-45EA-ADC5-B7B96E3684DD}"/>
                </a:ext>
              </a:extLst>
            </p:cNvPr>
            <p:cNvSpPr/>
            <p:nvPr/>
          </p:nvSpPr>
          <p:spPr>
            <a:xfrm>
              <a:off x="5302237" y="2004725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2" name="Ovál 51">
              <a:extLst>
                <a:ext uri="{FF2B5EF4-FFF2-40B4-BE49-F238E27FC236}">
                  <a16:creationId xmlns:a16="http://schemas.microsoft.com/office/drawing/2014/main" id="{95DB7F94-845D-4960-B12F-EAF73F22522F}"/>
                </a:ext>
              </a:extLst>
            </p:cNvPr>
            <p:cNvSpPr/>
            <p:nvPr/>
          </p:nvSpPr>
          <p:spPr>
            <a:xfrm>
              <a:off x="4916037" y="217940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Ovál 52">
              <a:extLst>
                <a:ext uri="{FF2B5EF4-FFF2-40B4-BE49-F238E27FC236}">
                  <a16:creationId xmlns:a16="http://schemas.microsoft.com/office/drawing/2014/main" id="{3C72323A-3A85-456C-90B7-001DE469329F}"/>
                </a:ext>
              </a:extLst>
            </p:cNvPr>
            <p:cNvSpPr/>
            <p:nvPr/>
          </p:nvSpPr>
          <p:spPr>
            <a:xfrm>
              <a:off x="5107889" y="217940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Ovál 53">
              <a:extLst>
                <a:ext uri="{FF2B5EF4-FFF2-40B4-BE49-F238E27FC236}">
                  <a16:creationId xmlns:a16="http://schemas.microsoft.com/office/drawing/2014/main" id="{F9BA539F-1C88-45EB-A359-5F10B3B5F8BA}"/>
                </a:ext>
              </a:extLst>
            </p:cNvPr>
            <p:cNvSpPr/>
            <p:nvPr/>
          </p:nvSpPr>
          <p:spPr>
            <a:xfrm>
              <a:off x="5299742" y="217940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DDAE7970-CFA3-4D40-BAA4-7B25D16F2607}"/>
              </a:ext>
            </a:extLst>
          </p:cNvPr>
          <p:cNvGrpSpPr/>
          <p:nvPr/>
        </p:nvGrpSpPr>
        <p:grpSpPr>
          <a:xfrm>
            <a:off x="2878403" y="469605"/>
            <a:ext cx="299802" cy="536288"/>
            <a:chOff x="5914764" y="1419225"/>
            <a:chExt cx="605099" cy="1082407"/>
          </a:xfrm>
        </p:grpSpPr>
        <p:sp>
          <p:nvSpPr>
            <p:cNvPr id="56" name="Obdélník: se zakulacenými rohy 55">
              <a:extLst>
                <a:ext uri="{FF2B5EF4-FFF2-40B4-BE49-F238E27FC236}">
                  <a16:creationId xmlns:a16="http://schemas.microsoft.com/office/drawing/2014/main" id="{A635B59F-138B-456C-BBD6-DA353391E92F}"/>
                </a:ext>
              </a:extLst>
            </p:cNvPr>
            <p:cNvSpPr/>
            <p:nvPr/>
          </p:nvSpPr>
          <p:spPr>
            <a:xfrm>
              <a:off x="5914764" y="1419225"/>
              <a:ext cx="605099" cy="1082407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Obdélník: se zakulacenými rohy 56">
              <a:extLst>
                <a:ext uri="{FF2B5EF4-FFF2-40B4-BE49-F238E27FC236}">
                  <a16:creationId xmlns:a16="http://schemas.microsoft.com/office/drawing/2014/main" id="{D9E5A878-B0DA-47F2-81E4-508C2B25C32E}"/>
                </a:ext>
              </a:extLst>
            </p:cNvPr>
            <p:cNvSpPr/>
            <p:nvPr/>
          </p:nvSpPr>
          <p:spPr>
            <a:xfrm>
              <a:off x="5985580" y="1490664"/>
              <a:ext cx="463467" cy="762000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Ovál 57">
              <a:extLst>
                <a:ext uri="{FF2B5EF4-FFF2-40B4-BE49-F238E27FC236}">
                  <a16:creationId xmlns:a16="http://schemas.microsoft.com/office/drawing/2014/main" id="{EC66CB27-8C9D-41EF-B24A-29FDC96A9E9B}"/>
                </a:ext>
              </a:extLst>
            </p:cNvPr>
            <p:cNvSpPr/>
            <p:nvPr/>
          </p:nvSpPr>
          <p:spPr>
            <a:xfrm>
              <a:off x="6157563" y="2324103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9" name="Skupina 58">
            <a:extLst>
              <a:ext uri="{FF2B5EF4-FFF2-40B4-BE49-F238E27FC236}">
                <a16:creationId xmlns:a16="http://schemas.microsoft.com/office/drawing/2014/main" id="{1372279F-9748-464F-85B8-266EC5293D62}"/>
              </a:ext>
            </a:extLst>
          </p:cNvPr>
          <p:cNvGrpSpPr/>
          <p:nvPr/>
        </p:nvGrpSpPr>
        <p:grpSpPr>
          <a:xfrm>
            <a:off x="3319347" y="410637"/>
            <a:ext cx="278555" cy="602989"/>
            <a:chOff x="6762226" y="1300208"/>
            <a:chExt cx="562215" cy="1217031"/>
          </a:xfrm>
        </p:grpSpPr>
        <p:sp>
          <p:nvSpPr>
            <p:cNvPr id="60" name="Obdélník: se zakulacenými rohy 59">
              <a:extLst>
                <a:ext uri="{FF2B5EF4-FFF2-40B4-BE49-F238E27FC236}">
                  <a16:creationId xmlns:a16="http://schemas.microsoft.com/office/drawing/2014/main" id="{22326BB2-1E0A-46BC-BEC1-52E163EEB7EE}"/>
                </a:ext>
              </a:extLst>
            </p:cNvPr>
            <p:cNvSpPr/>
            <p:nvPr/>
          </p:nvSpPr>
          <p:spPr>
            <a:xfrm>
              <a:off x="6762226" y="1300208"/>
              <a:ext cx="562215" cy="1217031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1" name="Šipka: doprava 60">
              <a:extLst>
                <a:ext uri="{FF2B5EF4-FFF2-40B4-BE49-F238E27FC236}">
                  <a16:creationId xmlns:a16="http://schemas.microsoft.com/office/drawing/2014/main" id="{AA97A1F9-A4B9-4180-BE78-15F9F61EB745}"/>
                </a:ext>
              </a:extLst>
            </p:cNvPr>
            <p:cNvSpPr/>
            <p:nvPr/>
          </p:nvSpPr>
          <p:spPr>
            <a:xfrm rot="16200000">
              <a:off x="6971613" y="1535120"/>
              <a:ext cx="145790" cy="150493"/>
            </a:xfrm>
            <a:prstGeom prst="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Šipka: doprava 61">
              <a:extLst>
                <a:ext uri="{FF2B5EF4-FFF2-40B4-BE49-F238E27FC236}">
                  <a16:creationId xmlns:a16="http://schemas.microsoft.com/office/drawing/2014/main" id="{E2D6C9F6-4B15-45D0-873B-9E98B2A48C6D}"/>
                </a:ext>
              </a:extLst>
            </p:cNvPr>
            <p:cNvSpPr/>
            <p:nvPr/>
          </p:nvSpPr>
          <p:spPr>
            <a:xfrm rot="5400000">
              <a:off x="6971613" y="1710000"/>
              <a:ext cx="145790" cy="150493"/>
            </a:xfrm>
            <a:prstGeom prst="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Šipka: doprava 62">
              <a:extLst>
                <a:ext uri="{FF2B5EF4-FFF2-40B4-BE49-F238E27FC236}">
                  <a16:creationId xmlns:a16="http://schemas.microsoft.com/office/drawing/2014/main" id="{097D2A43-83C7-40F4-BF1C-97002643DD58}"/>
                </a:ext>
              </a:extLst>
            </p:cNvPr>
            <p:cNvSpPr/>
            <p:nvPr/>
          </p:nvSpPr>
          <p:spPr>
            <a:xfrm>
              <a:off x="7119755" y="1622560"/>
              <a:ext cx="145790" cy="150493"/>
            </a:xfrm>
            <a:prstGeom prst="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4" name="Šipka: doprava 63">
              <a:extLst>
                <a:ext uri="{FF2B5EF4-FFF2-40B4-BE49-F238E27FC236}">
                  <a16:creationId xmlns:a16="http://schemas.microsoft.com/office/drawing/2014/main" id="{CEFF9B4B-2766-4A39-8DC7-AE0204E4495C}"/>
                </a:ext>
              </a:extLst>
            </p:cNvPr>
            <p:cNvSpPr/>
            <p:nvPr/>
          </p:nvSpPr>
          <p:spPr>
            <a:xfrm rot="10800000">
              <a:off x="6821121" y="1622560"/>
              <a:ext cx="145790" cy="150493"/>
            </a:xfrm>
            <a:prstGeom prst="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5" name="Obdélník: se zakulacenými rohy 64">
              <a:extLst>
                <a:ext uri="{FF2B5EF4-FFF2-40B4-BE49-F238E27FC236}">
                  <a16:creationId xmlns:a16="http://schemas.microsoft.com/office/drawing/2014/main" id="{3AAE6E26-53C6-465D-BC8F-35AA59C5BECF}"/>
                </a:ext>
              </a:extLst>
            </p:cNvPr>
            <p:cNvSpPr/>
            <p:nvPr/>
          </p:nvSpPr>
          <p:spPr>
            <a:xfrm>
              <a:off x="7071869" y="1947099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Obdélník: se zakulacenými rohy 65">
              <a:extLst>
                <a:ext uri="{FF2B5EF4-FFF2-40B4-BE49-F238E27FC236}">
                  <a16:creationId xmlns:a16="http://schemas.microsoft.com/office/drawing/2014/main" id="{50CAB019-5313-4079-B2AD-4DF00BC573F7}"/>
                </a:ext>
              </a:extLst>
            </p:cNvPr>
            <p:cNvSpPr/>
            <p:nvPr/>
          </p:nvSpPr>
          <p:spPr>
            <a:xfrm>
              <a:off x="6872348" y="1947097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Obdélník: se zakulacenými rohy 66">
              <a:extLst>
                <a:ext uri="{FF2B5EF4-FFF2-40B4-BE49-F238E27FC236}">
                  <a16:creationId xmlns:a16="http://schemas.microsoft.com/office/drawing/2014/main" id="{8D1ACD6C-6B70-48F2-9E68-9BE5AA169F6A}"/>
                </a:ext>
              </a:extLst>
            </p:cNvPr>
            <p:cNvSpPr/>
            <p:nvPr/>
          </p:nvSpPr>
          <p:spPr>
            <a:xfrm>
              <a:off x="7071869" y="2074751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8" name="Obdélník: se zakulacenými rohy 67">
              <a:extLst>
                <a:ext uri="{FF2B5EF4-FFF2-40B4-BE49-F238E27FC236}">
                  <a16:creationId xmlns:a16="http://schemas.microsoft.com/office/drawing/2014/main" id="{8D5BFD48-BF8D-4F3E-B22F-7817FFB6B73E}"/>
                </a:ext>
              </a:extLst>
            </p:cNvPr>
            <p:cNvSpPr/>
            <p:nvPr/>
          </p:nvSpPr>
          <p:spPr>
            <a:xfrm>
              <a:off x="6872348" y="2074751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9" name="Obdélník: se zakulacenými rohy 68">
              <a:extLst>
                <a:ext uri="{FF2B5EF4-FFF2-40B4-BE49-F238E27FC236}">
                  <a16:creationId xmlns:a16="http://schemas.microsoft.com/office/drawing/2014/main" id="{BADEF21C-973B-4BAD-AC78-DE9959A5D349}"/>
                </a:ext>
              </a:extLst>
            </p:cNvPr>
            <p:cNvSpPr/>
            <p:nvPr/>
          </p:nvSpPr>
          <p:spPr>
            <a:xfrm>
              <a:off x="7071869" y="2202408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0" name="Obdélník: se zakulacenými rohy 69">
              <a:extLst>
                <a:ext uri="{FF2B5EF4-FFF2-40B4-BE49-F238E27FC236}">
                  <a16:creationId xmlns:a16="http://schemas.microsoft.com/office/drawing/2014/main" id="{D1AB7BA3-E06F-4803-87CC-3C7D823C26D5}"/>
                </a:ext>
              </a:extLst>
            </p:cNvPr>
            <p:cNvSpPr/>
            <p:nvPr/>
          </p:nvSpPr>
          <p:spPr>
            <a:xfrm>
              <a:off x="6872348" y="2202408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1" name="Obdélník: se zakulacenými rohy 70">
              <a:extLst>
                <a:ext uri="{FF2B5EF4-FFF2-40B4-BE49-F238E27FC236}">
                  <a16:creationId xmlns:a16="http://schemas.microsoft.com/office/drawing/2014/main" id="{A3F4D392-F680-49BE-9A47-491998ACDD39}"/>
                </a:ext>
              </a:extLst>
            </p:cNvPr>
            <p:cNvSpPr/>
            <p:nvPr/>
          </p:nvSpPr>
          <p:spPr>
            <a:xfrm>
              <a:off x="7076629" y="2330066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2" name="Obdélník: se zakulacenými rohy 71">
              <a:extLst>
                <a:ext uri="{FF2B5EF4-FFF2-40B4-BE49-F238E27FC236}">
                  <a16:creationId xmlns:a16="http://schemas.microsoft.com/office/drawing/2014/main" id="{22BFC413-6099-4C52-9947-9C08ED27F6C1}"/>
                </a:ext>
              </a:extLst>
            </p:cNvPr>
            <p:cNvSpPr/>
            <p:nvPr/>
          </p:nvSpPr>
          <p:spPr>
            <a:xfrm>
              <a:off x="6877108" y="2330066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3" name="Obdélník: se zakulacenými rohy 72">
              <a:extLst>
                <a:ext uri="{FF2B5EF4-FFF2-40B4-BE49-F238E27FC236}">
                  <a16:creationId xmlns:a16="http://schemas.microsoft.com/office/drawing/2014/main" id="{BF6F6082-1D2B-48FE-949E-0E3D2CCA4B5C}"/>
                </a:ext>
              </a:extLst>
            </p:cNvPr>
            <p:cNvSpPr/>
            <p:nvPr/>
          </p:nvSpPr>
          <p:spPr>
            <a:xfrm>
              <a:off x="7071868" y="1390885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011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ál 18">
            <a:extLst>
              <a:ext uri="{FF2B5EF4-FFF2-40B4-BE49-F238E27FC236}">
                <a16:creationId xmlns:a16="http://schemas.microsoft.com/office/drawing/2014/main" id="{053DA91B-73AC-4FEF-A5A8-278D610BFE2F}"/>
              </a:ext>
            </a:extLst>
          </p:cNvPr>
          <p:cNvSpPr/>
          <p:nvPr/>
        </p:nvSpPr>
        <p:spPr>
          <a:xfrm>
            <a:off x="5989891" y="478769"/>
            <a:ext cx="3918506" cy="3918506"/>
          </a:xfrm>
          <a:prstGeom prst="ellipse">
            <a:avLst/>
          </a:prstGeom>
          <a:noFill/>
          <a:ln w="12700" cap="rnd">
            <a:solidFill>
              <a:schemeClr val="bg2">
                <a:alpha val="7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918506"/>
                      <a:gd name="connsiteY0" fmla="*/ 1959253 h 3918506"/>
                      <a:gd name="connsiteX1" fmla="*/ 1959253 w 3918506"/>
                      <a:gd name="connsiteY1" fmla="*/ 0 h 3918506"/>
                      <a:gd name="connsiteX2" fmla="*/ 3918506 w 3918506"/>
                      <a:gd name="connsiteY2" fmla="*/ 1959253 h 3918506"/>
                      <a:gd name="connsiteX3" fmla="*/ 1959253 w 3918506"/>
                      <a:gd name="connsiteY3" fmla="*/ 3918506 h 3918506"/>
                      <a:gd name="connsiteX4" fmla="*/ 0 w 3918506"/>
                      <a:gd name="connsiteY4" fmla="*/ 1959253 h 3918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18506" h="3918506" extrusionOk="0">
                        <a:moveTo>
                          <a:pt x="0" y="1959253"/>
                        </a:moveTo>
                        <a:cubicBezTo>
                          <a:pt x="-210344" y="747442"/>
                          <a:pt x="691139" y="69827"/>
                          <a:pt x="1959253" y="0"/>
                        </a:cubicBezTo>
                        <a:cubicBezTo>
                          <a:pt x="3273227" y="48822"/>
                          <a:pt x="3747967" y="882610"/>
                          <a:pt x="3918506" y="1959253"/>
                        </a:cubicBezTo>
                        <a:cubicBezTo>
                          <a:pt x="3880449" y="3078484"/>
                          <a:pt x="3015058" y="4063661"/>
                          <a:pt x="1959253" y="3918506"/>
                        </a:cubicBezTo>
                        <a:cubicBezTo>
                          <a:pt x="715896" y="3830260"/>
                          <a:pt x="38207" y="3059575"/>
                          <a:pt x="0" y="19592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E1EF7045-08E1-4902-B43E-F39545948ABD}"/>
              </a:ext>
            </a:extLst>
          </p:cNvPr>
          <p:cNvGrpSpPr/>
          <p:nvPr/>
        </p:nvGrpSpPr>
        <p:grpSpPr>
          <a:xfrm>
            <a:off x="5989891" y="1186188"/>
            <a:ext cx="525442" cy="525442"/>
            <a:chOff x="6419896" y="2854005"/>
            <a:chExt cx="599056" cy="599056"/>
          </a:xfrm>
        </p:grpSpPr>
        <p:sp>
          <p:nvSpPr>
            <p:cNvPr id="42" name="Ovál 41">
              <a:extLst>
                <a:ext uri="{FF2B5EF4-FFF2-40B4-BE49-F238E27FC236}">
                  <a16:creationId xmlns:a16="http://schemas.microsoft.com/office/drawing/2014/main" id="{8A27E5A3-17C2-40EF-A04F-68DA39B954F3}"/>
                </a:ext>
              </a:extLst>
            </p:cNvPr>
            <p:cNvSpPr/>
            <p:nvPr/>
          </p:nvSpPr>
          <p:spPr>
            <a:xfrm>
              <a:off x="6419896" y="2854005"/>
              <a:ext cx="599056" cy="5990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69C3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pic>
          <p:nvPicPr>
            <p:cNvPr id="37" name="Obrázek 36">
              <a:extLst>
                <a:ext uri="{FF2B5EF4-FFF2-40B4-BE49-F238E27FC236}">
                  <a16:creationId xmlns:a16="http://schemas.microsoft.com/office/drawing/2014/main" id="{701DB046-19E6-45ED-927A-17524CA9F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35" y="2993346"/>
              <a:ext cx="320378" cy="32037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7" name="Skupina 46">
            <a:extLst>
              <a:ext uri="{FF2B5EF4-FFF2-40B4-BE49-F238E27FC236}">
                <a16:creationId xmlns:a16="http://schemas.microsoft.com/office/drawing/2014/main" id="{37E05102-82A4-4249-80CB-705C672531EC}"/>
              </a:ext>
            </a:extLst>
          </p:cNvPr>
          <p:cNvGrpSpPr/>
          <p:nvPr/>
        </p:nvGrpSpPr>
        <p:grpSpPr>
          <a:xfrm>
            <a:off x="6715288" y="483504"/>
            <a:ext cx="525442" cy="525442"/>
            <a:chOff x="7239113" y="872589"/>
            <a:chExt cx="599056" cy="599056"/>
          </a:xfrm>
          <a:effectLst/>
        </p:grpSpPr>
        <p:sp>
          <p:nvSpPr>
            <p:cNvPr id="44" name="Ovál 43">
              <a:extLst>
                <a:ext uri="{FF2B5EF4-FFF2-40B4-BE49-F238E27FC236}">
                  <a16:creationId xmlns:a16="http://schemas.microsoft.com/office/drawing/2014/main" id="{573E55AE-05CC-4F89-A023-79FE8CDFDA98}"/>
                </a:ext>
              </a:extLst>
            </p:cNvPr>
            <p:cNvSpPr/>
            <p:nvPr/>
          </p:nvSpPr>
          <p:spPr>
            <a:xfrm>
              <a:off x="7239113" y="872589"/>
              <a:ext cx="599056" cy="5990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69C3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pic>
          <p:nvPicPr>
            <p:cNvPr id="39" name="Picture 4" descr="ikona žárovka">
              <a:extLst>
                <a:ext uri="{FF2B5EF4-FFF2-40B4-BE49-F238E27FC236}">
                  <a16:creationId xmlns:a16="http://schemas.microsoft.com/office/drawing/2014/main" id="{CFD9C6D4-2261-4435-A74E-34B06E39A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623" y="972781"/>
              <a:ext cx="397489" cy="397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D3724E72-9B07-4298-86EC-2CF7D969725E}"/>
              </a:ext>
            </a:extLst>
          </p:cNvPr>
          <p:cNvGrpSpPr/>
          <p:nvPr/>
        </p:nvGrpSpPr>
        <p:grpSpPr>
          <a:xfrm>
            <a:off x="7822868" y="3746756"/>
            <a:ext cx="1088689" cy="1050758"/>
            <a:chOff x="7337571" y="3790497"/>
            <a:chExt cx="1088689" cy="1050758"/>
          </a:xfrm>
        </p:grpSpPr>
        <p:sp>
          <p:nvSpPr>
            <p:cNvPr id="53" name="Ovál 52">
              <a:extLst>
                <a:ext uri="{FF2B5EF4-FFF2-40B4-BE49-F238E27FC236}">
                  <a16:creationId xmlns:a16="http://schemas.microsoft.com/office/drawing/2014/main" id="{A4D93641-3284-40CD-AB3E-475190ED0C89}"/>
                </a:ext>
              </a:extLst>
            </p:cNvPr>
            <p:cNvSpPr/>
            <p:nvPr/>
          </p:nvSpPr>
          <p:spPr>
            <a:xfrm>
              <a:off x="7356536" y="3790497"/>
              <a:ext cx="1050758" cy="105075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69C3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TextovéPole 62">
              <a:extLst>
                <a:ext uri="{FF2B5EF4-FFF2-40B4-BE49-F238E27FC236}">
                  <a16:creationId xmlns:a16="http://schemas.microsoft.com/office/drawing/2014/main" id="{BD4B8ECB-57A7-4C75-9733-1F2AE726D8FF}"/>
                </a:ext>
              </a:extLst>
            </p:cNvPr>
            <p:cNvSpPr txBox="1"/>
            <p:nvPr/>
          </p:nvSpPr>
          <p:spPr>
            <a:xfrm>
              <a:off x="7337571" y="4038877"/>
              <a:ext cx="10886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b="1" dirty="0"/>
                <a:t>+50 FUNKCJI</a:t>
              </a:r>
            </a:p>
            <a:p>
              <a:pPr algn="ctr"/>
              <a:r>
                <a:rPr lang="cs-CZ" sz="1000" dirty="0"/>
                <a:t>dzięki automatyzacji</a:t>
              </a:r>
            </a:p>
          </p:txBody>
        </p:sp>
      </p:grp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E208CC1D-C91C-4553-A3D4-3EAF646769E5}"/>
              </a:ext>
            </a:extLst>
          </p:cNvPr>
          <p:cNvSpPr txBox="1"/>
          <p:nvPr/>
        </p:nvSpPr>
        <p:spPr>
          <a:xfrm>
            <a:off x="2823817" y="4330156"/>
            <a:ext cx="14344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Nie wiedzą o sobie nawzajem i nie współpracują</a:t>
            </a: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569AFF8A-044E-4255-A8E5-7C29D07C8052}"/>
              </a:ext>
            </a:extLst>
          </p:cNvPr>
          <p:cNvGrpSpPr/>
          <p:nvPr/>
        </p:nvGrpSpPr>
        <p:grpSpPr>
          <a:xfrm>
            <a:off x="7862949" y="62981"/>
            <a:ext cx="1088689" cy="1050758"/>
            <a:chOff x="7862949" y="62981"/>
            <a:chExt cx="1088689" cy="1050758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4CA81EBF-2DD7-4601-8F73-E334DDAAF459}"/>
                </a:ext>
              </a:extLst>
            </p:cNvPr>
            <p:cNvSpPr/>
            <p:nvPr/>
          </p:nvSpPr>
          <p:spPr>
            <a:xfrm>
              <a:off x="7881915" y="62981"/>
              <a:ext cx="1050758" cy="1050758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69C3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835EF2D6-4280-4336-ABC7-446A62B47F80}"/>
                </a:ext>
              </a:extLst>
            </p:cNvPr>
            <p:cNvSpPr txBox="1"/>
            <p:nvPr/>
          </p:nvSpPr>
          <p:spPr>
            <a:xfrm>
              <a:off x="7862949" y="186784"/>
              <a:ext cx="10886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000" b="1" dirty="0"/>
                <a:t>Wzajemnie współpracują w sposób automatyczny</a:t>
              </a:r>
            </a:p>
          </p:txBody>
        </p:sp>
      </p:grp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2B0ED43C-8C62-4908-9203-859B5358DB2D}"/>
              </a:ext>
            </a:extLst>
          </p:cNvPr>
          <p:cNvCxnSpPr>
            <a:cxnSpLocks/>
          </p:cNvCxnSpPr>
          <p:nvPr/>
        </p:nvCxnSpPr>
        <p:spPr>
          <a:xfrm>
            <a:off x="4451299" y="-1044"/>
            <a:ext cx="0" cy="51435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Obrázek 13">
            <a:extLst>
              <a:ext uri="{FF2B5EF4-FFF2-40B4-BE49-F238E27FC236}">
                <a16:creationId xmlns:a16="http://schemas.microsoft.com/office/drawing/2014/main" id="{4DCFBFE4-0A80-4CA4-9F53-8CCA89CD7E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15" t="1760" r="71660" b="-1760"/>
          <a:stretch/>
        </p:blipFill>
        <p:spPr>
          <a:xfrm>
            <a:off x="349477" y="488644"/>
            <a:ext cx="730252" cy="84093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3603A53-4BF7-417C-BA9E-F9570AD476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822" t="-766" r="-2377" b="766"/>
          <a:stretch/>
        </p:blipFill>
        <p:spPr>
          <a:xfrm>
            <a:off x="340678" y="1486976"/>
            <a:ext cx="739050" cy="851064"/>
          </a:xfrm>
          <a:prstGeom prst="rect">
            <a:avLst/>
          </a:prstGeom>
        </p:spPr>
      </p:pic>
      <p:grpSp>
        <p:nvGrpSpPr>
          <p:cNvPr id="23" name="Skupina 22">
            <a:extLst>
              <a:ext uri="{FF2B5EF4-FFF2-40B4-BE49-F238E27FC236}">
                <a16:creationId xmlns:a16="http://schemas.microsoft.com/office/drawing/2014/main" id="{D4AB1AA6-06C9-421E-A441-54BFAF9217F1}"/>
              </a:ext>
            </a:extLst>
          </p:cNvPr>
          <p:cNvGrpSpPr/>
          <p:nvPr/>
        </p:nvGrpSpPr>
        <p:grpSpPr>
          <a:xfrm>
            <a:off x="3432590" y="1433942"/>
            <a:ext cx="2008160" cy="2008160"/>
            <a:chOff x="3432590" y="1433942"/>
            <a:chExt cx="2008160" cy="2008160"/>
          </a:xfrm>
        </p:grpSpPr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4CB81407-A3BF-48C0-9F3A-97039E5BE5C8}"/>
                </a:ext>
              </a:extLst>
            </p:cNvPr>
            <p:cNvSpPr/>
            <p:nvPr/>
          </p:nvSpPr>
          <p:spPr>
            <a:xfrm>
              <a:off x="3432590" y="1433942"/>
              <a:ext cx="2008160" cy="2008160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>
                  <a:solidFill>
                    <a:schemeClr val="bg1"/>
                  </a:solidFill>
                </a:rPr>
                <a:t>nebo</a:t>
              </a:r>
            </a:p>
          </p:txBody>
        </p:sp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BDEFD39F-04EC-4AE6-AFFA-6FFA2E827D42}"/>
                </a:ext>
              </a:extLst>
            </p:cNvPr>
            <p:cNvGrpSpPr/>
            <p:nvPr/>
          </p:nvGrpSpPr>
          <p:grpSpPr>
            <a:xfrm>
              <a:off x="3612117" y="1890351"/>
              <a:ext cx="1546719" cy="1278143"/>
              <a:chOff x="3612117" y="1890351"/>
              <a:chExt cx="1546719" cy="1278143"/>
            </a:xfrm>
          </p:grpSpPr>
          <p:sp>
            <p:nvSpPr>
              <p:cNvPr id="117" name="TextovéPole 116">
                <a:extLst>
                  <a:ext uri="{FF2B5EF4-FFF2-40B4-BE49-F238E27FC236}">
                    <a16:creationId xmlns:a16="http://schemas.microsoft.com/office/drawing/2014/main" id="{B9332256-3F0F-4356-9732-66D6F8ACB7AC}"/>
                  </a:ext>
                </a:extLst>
              </p:cNvPr>
              <p:cNvSpPr txBox="1"/>
              <p:nvPr/>
            </p:nvSpPr>
            <p:spPr>
              <a:xfrm>
                <a:off x="3612117" y="2522163"/>
                <a:ext cx="13044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+/-</a:t>
                </a:r>
                <a:endParaRPr lang="cs-CZ" sz="6000" b="1" dirty="0"/>
              </a:p>
            </p:txBody>
          </p:sp>
          <p:pic>
            <p:nvPicPr>
              <p:cNvPr id="118" name="Grafický objekt 117" descr="Mince">
                <a:extLst>
                  <a:ext uri="{FF2B5EF4-FFF2-40B4-BE49-F238E27FC236}">
                    <a16:creationId xmlns:a16="http://schemas.microsoft.com/office/drawing/2014/main" id="{C9A1EEE4-8FBA-4B47-9D93-85848D069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107144" y="1890351"/>
                <a:ext cx="1051692" cy="1051692"/>
              </a:xfrm>
              <a:prstGeom prst="rect">
                <a:avLst/>
              </a:prstGeom>
            </p:spPr>
          </p:pic>
        </p:grpSp>
      </p:grpSp>
      <p:pic>
        <p:nvPicPr>
          <p:cNvPr id="28" name="Obrázek 27">
            <a:extLst>
              <a:ext uri="{FF2B5EF4-FFF2-40B4-BE49-F238E27FC236}">
                <a16:creationId xmlns:a16="http://schemas.microsoft.com/office/drawing/2014/main" id="{A8B5A0F8-018A-4C9F-B176-E58E6F5DA6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566" r="29879"/>
          <a:stretch/>
        </p:blipFill>
        <p:spPr>
          <a:xfrm>
            <a:off x="327738" y="2526937"/>
            <a:ext cx="722526" cy="832034"/>
          </a:xfrm>
          <a:prstGeom prst="rect">
            <a:avLst/>
          </a:prstGeom>
        </p:spPr>
      </p:pic>
      <p:grpSp>
        <p:nvGrpSpPr>
          <p:cNvPr id="125" name="Skupina 124">
            <a:extLst>
              <a:ext uri="{FF2B5EF4-FFF2-40B4-BE49-F238E27FC236}">
                <a16:creationId xmlns:a16="http://schemas.microsoft.com/office/drawing/2014/main" id="{B731449F-1518-4F8C-BDDD-F663E41514CD}"/>
              </a:ext>
            </a:extLst>
          </p:cNvPr>
          <p:cNvGrpSpPr/>
          <p:nvPr/>
        </p:nvGrpSpPr>
        <p:grpSpPr>
          <a:xfrm>
            <a:off x="6030585" y="3221314"/>
            <a:ext cx="525442" cy="525442"/>
            <a:chOff x="6036959" y="3318331"/>
            <a:chExt cx="753441" cy="753441"/>
          </a:xfrm>
        </p:grpSpPr>
        <p:sp>
          <p:nvSpPr>
            <p:cNvPr id="126" name="Ovál 125">
              <a:extLst>
                <a:ext uri="{FF2B5EF4-FFF2-40B4-BE49-F238E27FC236}">
                  <a16:creationId xmlns:a16="http://schemas.microsoft.com/office/drawing/2014/main" id="{F36969BB-429D-457A-98FC-8576B482A6DC}"/>
                </a:ext>
              </a:extLst>
            </p:cNvPr>
            <p:cNvSpPr/>
            <p:nvPr/>
          </p:nvSpPr>
          <p:spPr>
            <a:xfrm>
              <a:off x="6036959" y="3318331"/>
              <a:ext cx="753441" cy="75344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69C3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</a:endParaRPr>
            </a:p>
          </p:txBody>
        </p:sp>
        <p:grpSp>
          <p:nvGrpSpPr>
            <p:cNvPr id="127" name="Skupina 126">
              <a:extLst>
                <a:ext uri="{FF2B5EF4-FFF2-40B4-BE49-F238E27FC236}">
                  <a16:creationId xmlns:a16="http://schemas.microsoft.com/office/drawing/2014/main" id="{292095F2-4EF4-4C09-A022-0DD8681E2FDE}"/>
                </a:ext>
              </a:extLst>
            </p:cNvPr>
            <p:cNvGrpSpPr/>
            <p:nvPr/>
          </p:nvGrpSpPr>
          <p:grpSpPr>
            <a:xfrm>
              <a:off x="6214436" y="3494378"/>
              <a:ext cx="410912" cy="352836"/>
              <a:chOff x="6114918" y="2193937"/>
              <a:chExt cx="512101" cy="439725"/>
            </a:xfrm>
          </p:grpSpPr>
          <p:sp>
            <p:nvSpPr>
              <p:cNvPr id="128" name="Obdélník: se zakulacenými horními rohy 127">
                <a:extLst>
                  <a:ext uri="{FF2B5EF4-FFF2-40B4-BE49-F238E27FC236}">
                    <a16:creationId xmlns:a16="http://schemas.microsoft.com/office/drawing/2014/main" id="{A55DFE5F-A0A8-4C2C-8400-CDDEB687268C}"/>
                  </a:ext>
                </a:extLst>
              </p:cNvPr>
              <p:cNvSpPr/>
              <p:nvPr/>
            </p:nvSpPr>
            <p:spPr>
              <a:xfrm>
                <a:off x="6250781" y="2329836"/>
                <a:ext cx="233363" cy="241913"/>
              </a:xfrm>
              <a:prstGeom prst="round2SameRect">
                <a:avLst>
                  <a:gd name="adj1" fmla="val 36055"/>
                  <a:gd name="adj2" fmla="val 0"/>
                </a:avLst>
              </a:prstGeom>
              <a:noFill/>
              <a:ln w="12700">
                <a:solidFill>
                  <a:srgbClr val="69C3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9" name="Obdélník: se zakulacenými horními rohy 128">
                <a:extLst>
                  <a:ext uri="{FF2B5EF4-FFF2-40B4-BE49-F238E27FC236}">
                    <a16:creationId xmlns:a16="http://schemas.microsoft.com/office/drawing/2014/main" id="{233848AB-C18D-4497-8E5E-ABED281E40AC}"/>
                  </a:ext>
                </a:extLst>
              </p:cNvPr>
              <p:cNvSpPr/>
              <p:nvPr/>
            </p:nvSpPr>
            <p:spPr>
              <a:xfrm>
                <a:off x="6198392" y="2571749"/>
                <a:ext cx="338140" cy="619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12700">
                <a:solidFill>
                  <a:srgbClr val="69C3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130" name="Ovál 129">
                <a:extLst>
                  <a:ext uri="{FF2B5EF4-FFF2-40B4-BE49-F238E27FC236}">
                    <a16:creationId xmlns:a16="http://schemas.microsoft.com/office/drawing/2014/main" id="{A67D3399-7716-4BB4-A5D5-411B13171EA3}"/>
                  </a:ext>
                </a:extLst>
              </p:cNvPr>
              <p:cNvSpPr/>
              <p:nvPr/>
            </p:nvSpPr>
            <p:spPr>
              <a:xfrm>
                <a:off x="6332865" y="2446979"/>
                <a:ext cx="69194" cy="69194"/>
              </a:xfrm>
              <a:prstGeom prst="ellipse">
                <a:avLst/>
              </a:prstGeom>
              <a:noFill/>
              <a:ln w="12700">
                <a:solidFill>
                  <a:srgbClr val="69C3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31" name="Přímá spojnice 130">
                <a:extLst>
                  <a:ext uri="{FF2B5EF4-FFF2-40B4-BE49-F238E27FC236}">
                    <a16:creationId xmlns:a16="http://schemas.microsoft.com/office/drawing/2014/main" id="{2E9C7315-8C07-4AC0-BB9F-062F924410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5975" y="2516173"/>
                <a:ext cx="0" cy="55576"/>
              </a:xfrm>
              <a:prstGeom prst="line">
                <a:avLst/>
              </a:prstGeom>
              <a:ln w="12700">
                <a:solidFill>
                  <a:srgbClr val="69C3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2" name="Skupina 131">
                <a:extLst>
                  <a:ext uri="{FF2B5EF4-FFF2-40B4-BE49-F238E27FC236}">
                    <a16:creationId xmlns:a16="http://schemas.microsoft.com/office/drawing/2014/main" id="{13A1B764-BA15-42F6-AA4D-71CEC5E91A2A}"/>
                  </a:ext>
                </a:extLst>
              </p:cNvPr>
              <p:cNvGrpSpPr/>
              <p:nvPr/>
            </p:nvGrpSpPr>
            <p:grpSpPr>
              <a:xfrm>
                <a:off x="6114918" y="2423310"/>
                <a:ext cx="512101" cy="0"/>
                <a:chOff x="6114918" y="2423310"/>
                <a:chExt cx="512101" cy="0"/>
              </a:xfrm>
            </p:grpSpPr>
            <p:cxnSp>
              <p:nvCxnSpPr>
                <p:cNvPr id="136" name="Přímá spojnice 135">
                  <a:extLst>
                    <a:ext uri="{FF2B5EF4-FFF2-40B4-BE49-F238E27FC236}">
                      <a16:creationId xmlns:a16="http://schemas.microsoft.com/office/drawing/2014/main" id="{41EDB519-31C3-49EC-B777-DD1726FE41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72118" y="2423310"/>
                  <a:ext cx="54901" cy="0"/>
                </a:xfrm>
                <a:prstGeom prst="line">
                  <a:avLst/>
                </a:prstGeom>
                <a:ln w="12700" cap="rnd">
                  <a:solidFill>
                    <a:srgbClr val="69C3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Přímá spojnice 136">
                  <a:extLst>
                    <a:ext uri="{FF2B5EF4-FFF2-40B4-BE49-F238E27FC236}">
                      <a16:creationId xmlns:a16="http://schemas.microsoft.com/office/drawing/2014/main" id="{7D34C245-686D-47F3-BCF7-21E8873199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14918" y="2423310"/>
                  <a:ext cx="54901" cy="0"/>
                </a:xfrm>
                <a:prstGeom prst="line">
                  <a:avLst/>
                </a:prstGeom>
                <a:ln w="12700" cap="rnd">
                  <a:solidFill>
                    <a:srgbClr val="69C3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3" name="Přímá spojnice 132">
                <a:extLst>
                  <a:ext uri="{FF2B5EF4-FFF2-40B4-BE49-F238E27FC236}">
                    <a16:creationId xmlns:a16="http://schemas.microsoft.com/office/drawing/2014/main" id="{E93FAED9-211B-4956-8E58-12597F1495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65614" y="2193937"/>
                <a:ext cx="0" cy="51584"/>
              </a:xfrm>
              <a:prstGeom prst="line">
                <a:avLst/>
              </a:prstGeom>
              <a:ln w="12700" cap="rnd">
                <a:solidFill>
                  <a:srgbClr val="69C3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Přímá spojnice 133">
                <a:extLst>
                  <a:ext uri="{FF2B5EF4-FFF2-40B4-BE49-F238E27FC236}">
                    <a16:creationId xmlns:a16="http://schemas.microsoft.com/office/drawing/2014/main" id="{2934A3FF-1BBF-4D1E-91B9-048B07167993}"/>
                  </a:ext>
                </a:extLst>
              </p:cNvPr>
              <p:cNvCxnSpPr>
                <a:cxnSpLocks/>
              </p:cNvCxnSpPr>
              <p:nvPr/>
            </p:nvCxnSpPr>
            <p:spPr>
              <a:xfrm rot="19032795">
                <a:off x="6511285" y="2268029"/>
                <a:ext cx="54901" cy="0"/>
              </a:xfrm>
              <a:prstGeom prst="line">
                <a:avLst/>
              </a:prstGeom>
              <a:ln w="12700" cap="rnd">
                <a:solidFill>
                  <a:srgbClr val="69C3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Přímá spojnice 134">
                <a:extLst>
                  <a:ext uri="{FF2B5EF4-FFF2-40B4-BE49-F238E27FC236}">
                    <a16:creationId xmlns:a16="http://schemas.microsoft.com/office/drawing/2014/main" id="{7FABC249-2A96-4E22-B14F-FF52B42D9EC5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6181873" y="2261665"/>
                <a:ext cx="54901" cy="0"/>
              </a:xfrm>
              <a:prstGeom prst="line">
                <a:avLst/>
              </a:prstGeom>
              <a:ln w="12700" cap="rnd">
                <a:solidFill>
                  <a:srgbClr val="69C3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785CC0A-4B03-450D-B51D-530C2EFC92CB}"/>
              </a:ext>
            </a:extLst>
          </p:cNvPr>
          <p:cNvGrpSpPr/>
          <p:nvPr/>
        </p:nvGrpSpPr>
        <p:grpSpPr>
          <a:xfrm>
            <a:off x="5720051" y="2201627"/>
            <a:ext cx="525442" cy="525442"/>
            <a:chOff x="5720051" y="2201627"/>
            <a:chExt cx="525442" cy="525442"/>
          </a:xfrm>
        </p:grpSpPr>
        <p:sp>
          <p:nvSpPr>
            <p:cNvPr id="46" name="Ovál 45">
              <a:extLst>
                <a:ext uri="{FF2B5EF4-FFF2-40B4-BE49-F238E27FC236}">
                  <a16:creationId xmlns:a16="http://schemas.microsoft.com/office/drawing/2014/main" id="{6D33C74E-1A58-4B54-9B89-EB52162C9270}"/>
                </a:ext>
              </a:extLst>
            </p:cNvPr>
            <p:cNvSpPr/>
            <p:nvPr/>
          </p:nvSpPr>
          <p:spPr>
            <a:xfrm>
              <a:off x="5720051" y="2201627"/>
              <a:ext cx="525442" cy="52544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69C3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</a:endParaRPr>
            </a:p>
          </p:txBody>
        </p:sp>
        <p:pic>
          <p:nvPicPr>
            <p:cNvPr id="152" name="Obrázek 151">
              <a:extLst>
                <a:ext uri="{FF2B5EF4-FFF2-40B4-BE49-F238E27FC236}">
                  <a16:creationId xmlns:a16="http://schemas.microsoft.com/office/drawing/2014/main" id="{39958E26-E889-4823-9F79-6BD8E6C19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35711" y="2301483"/>
              <a:ext cx="294122" cy="325730"/>
            </a:xfrm>
            <a:prstGeom prst="rect">
              <a:avLst/>
            </a:prstGeom>
          </p:spPr>
        </p:pic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B9D3645-85F1-42BC-872D-7277EFA3DFFD}"/>
              </a:ext>
            </a:extLst>
          </p:cNvPr>
          <p:cNvGrpSpPr/>
          <p:nvPr/>
        </p:nvGrpSpPr>
        <p:grpSpPr>
          <a:xfrm>
            <a:off x="6977841" y="3959713"/>
            <a:ext cx="525443" cy="525442"/>
            <a:chOff x="6977841" y="3959713"/>
            <a:chExt cx="525443" cy="525442"/>
          </a:xfrm>
        </p:grpSpPr>
        <p:sp>
          <p:nvSpPr>
            <p:cNvPr id="139" name="Ovál 138">
              <a:extLst>
                <a:ext uri="{FF2B5EF4-FFF2-40B4-BE49-F238E27FC236}">
                  <a16:creationId xmlns:a16="http://schemas.microsoft.com/office/drawing/2014/main" id="{43CE3BEB-984E-4A14-B1EB-973DCBBBF33C}"/>
                </a:ext>
              </a:extLst>
            </p:cNvPr>
            <p:cNvSpPr/>
            <p:nvPr/>
          </p:nvSpPr>
          <p:spPr>
            <a:xfrm>
              <a:off x="6977841" y="3959713"/>
              <a:ext cx="525442" cy="52544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69C3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700" b="1" dirty="0">
                <a:solidFill>
                  <a:srgbClr val="69C350"/>
                </a:solidFill>
              </a:endParaRPr>
            </a:p>
          </p:txBody>
        </p:sp>
        <p:sp>
          <p:nvSpPr>
            <p:cNvPr id="153" name="TextovéPole 152">
              <a:extLst>
                <a:ext uri="{FF2B5EF4-FFF2-40B4-BE49-F238E27FC236}">
                  <a16:creationId xmlns:a16="http://schemas.microsoft.com/office/drawing/2014/main" id="{2F78F4AB-A6A8-41A6-B0BA-77A69F74C715}"/>
                </a:ext>
              </a:extLst>
            </p:cNvPr>
            <p:cNvSpPr txBox="1"/>
            <p:nvPr/>
          </p:nvSpPr>
          <p:spPr>
            <a:xfrm>
              <a:off x="6977842" y="4053157"/>
              <a:ext cx="525442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800" b="1" dirty="0">
                  <a:solidFill>
                    <a:srgbClr val="69C350"/>
                  </a:solidFill>
                </a:rPr>
                <a:t>+ więcej</a:t>
              </a: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41BF013A-D7BB-4115-B092-F6FDC9DDE6B0}"/>
              </a:ext>
            </a:extLst>
          </p:cNvPr>
          <p:cNvGrpSpPr/>
          <p:nvPr/>
        </p:nvGrpSpPr>
        <p:grpSpPr>
          <a:xfrm>
            <a:off x="6888148" y="1493147"/>
            <a:ext cx="2321272" cy="2018380"/>
            <a:chOff x="6888148" y="1493147"/>
            <a:chExt cx="2321272" cy="2018380"/>
          </a:xfrm>
        </p:grpSpPr>
        <p:pic>
          <p:nvPicPr>
            <p:cNvPr id="162" name="Obrázek 161">
              <a:extLst>
                <a:ext uri="{FF2B5EF4-FFF2-40B4-BE49-F238E27FC236}">
                  <a16:creationId xmlns:a16="http://schemas.microsoft.com/office/drawing/2014/main" id="{82085F85-5F6C-4379-8BED-B3963DD66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141" y="1493147"/>
              <a:ext cx="1061286" cy="1061280"/>
            </a:xfrm>
            <a:prstGeom prst="rect">
              <a:avLst/>
            </a:prstGeom>
          </p:spPr>
        </p:pic>
        <p:pic>
          <p:nvPicPr>
            <p:cNvPr id="164" name="Obrázek 163">
              <a:extLst>
                <a:ext uri="{FF2B5EF4-FFF2-40B4-BE49-F238E27FC236}">
                  <a16:creationId xmlns:a16="http://schemas.microsoft.com/office/drawing/2014/main" id="{00927064-0A6E-4BC9-A424-8597164A5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34591"/>
            <a:stretch/>
          </p:blipFill>
          <p:spPr>
            <a:xfrm>
              <a:off x="6888148" y="2416197"/>
              <a:ext cx="2321272" cy="1095330"/>
            </a:xfrm>
            <a:prstGeom prst="rect">
              <a:avLst/>
            </a:prstGeom>
          </p:spPr>
        </p:pic>
      </p:grpSp>
      <p:pic>
        <p:nvPicPr>
          <p:cNvPr id="17" name="Obrázek 16">
            <a:extLst>
              <a:ext uri="{FF2B5EF4-FFF2-40B4-BE49-F238E27FC236}">
                <a16:creationId xmlns:a16="http://schemas.microsoft.com/office/drawing/2014/main" id="{70A34C63-775C-4F51-A5DF-BE5C13C482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409" y="3666640"/>
            <a:ext cx="966435" cy="805362"/>
          </a:xfrm>
          <a:prstGeom prst="rect">
            <a:avLst/>
          </a:prstGeom>
        </p:spPr>
      </p:pic>
      <p:grpSp>
        <p:nvGrpSpPr>
          <p:cNvPr id="73" name="Skupina 72">
            <a:extLst>
              <a:ext uri="{FF2B5EF4-FFF2-40B4-BE49-F238E27FC236}">
                <a16:creationId xmlns:a16="http://schemas.microsoft.com/office/drawing/2014/main" id="{BEBDAE74-1D59-4BAF-90B1-EA98E899B2AE}"/>
              </a:ext>
            </a:extLst>
          </p:cNvPr>
          <p:cNvGrpSpPr/>
          <p:nvPr/>
        </p:nvGrpSpPr>
        <p:grpSpPr>
          <a:xfrm>
            <a:off x="1560620" y="1743534"/>
            <a:ext cx="573288" cy="371640"/>
            <a:chOff x="3314160" y="1738048"/>
            <a:chExt cx="1157085" cy="750093"/>
          </a:xfrm>
        </p:grpSpPr>
        <p:sp>
          <p:nvSpPr>
            <p:cNvPr id="74" name="Obdélník: se zakulacenými rohy 73">
              <a:extLst>
                <a:ext uri="{FF2B5EF4-FFF2-40B4-BE49-F238E27FC236}">
                  <a16:creationId xmlns:a16="http://schemas.microsoft.com/office/drawing/2014/main" id="{44FE11AB-05FD-4365-96D1-29BA337456E4}"/>
                </a:ext>
              </a:extLst>
            </p:cNvPr>
            <p:cNvSpPr/>
            <p:nvPr/>
          </p:nvSpPr>
          <p:spPr>
            <a:xfrm>
              <a:off x="3314160" y="1738048"/>
              <a:ext cx="1157085" cy="750093"/>
            </a:xfrm>
            <a:prstGeom prst="roundRect">
              <a:avLst>
                <a:gd name="adj" fmla="val 3594"/>
              </a:avLst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5" name="Obdélník: se zakulacenými rohy 74">
              <a:extLst>
                <a:ext uri="{FF2B5EF4-FFF2-40B4-BE49-F238E27FC236}">
                  <a16:creationId xmlns:a16="http://schemas.microsoft.com/office/drawing/2014/main" id="{034F5750-57DC-4EBB-AF7D-5FB47A2E9A34}"/>
                </a:ext>
              </a:extLst>
            </p:cNvPr>
            <p:cNvSpPr/>
            <p:nvPr/>
          </p:nvSpPr>
          <p:spPr>
            <a:xfrm>
              <a:off x="3373185" y="1797074"/>
              <a:ext cx="1041653" cy="632040"/>
            </a:xfrm>
            <a:prstGeom prst="roundRect">
              <a:avLst>
                <a:gd name="adj" fmla="val 3594"/>
              </a:avLst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6" name="Obdélník: se zakulacenými rohy 75">
              <a:extLst>
                <a:ext uri="{FF2B5EF4-FFF2-40B4-BE49-F238E27FC236}">
                  <a16:creationId xmlns:a16="http://schemas.microsoft.com/office/drawing/2014/main" id="{00293103-1BAD-45AA-B551-5BCE4E2162C8}"/>
                </a:ext>
              </a:extLst>
            </p:cNvPr>
            <p:cNvSpPr/>
            <p:nvPr/>
          </p:nvSpPr>
          <p:spPr>
            <a:xfrm>
              <a:off x="3874513" y="1897456"/>
              <a:ext cx="422174" cy="256160"/>
            </a:xfrm>
            <a:prstGeom prst="roundRect">
              <a:avLst>
                <a:gd name="adj" fmla="val 3594"/>
              </a:avLst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7" name="Ovál 76">
              <a:extLst>
                <a:ext uri="{FF2B5EF4-FFF2-40B4-BE49-F238E27FC236}">
                  <a16:creationId xmlns:a16="http://schemas.microsoft.com/office/drawing/2014/main" id="{6C4F1F0F-58AF-4603-A0B2-903CAB903A9D}"/>
                </a:ext>
              </a:extLst>
            </p:cNvPr>
            <p:cNvSpPr/>
            <p:nvPr/>
          </p:nvSpPr>
          <p:spPr>
            <a:xfrm>
              <a:off x="3487333" y="1906473"/>
              <a:ext cx="238126" cy="238126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161EC58D-59B5-4A15-866A-4D1C4B61B37F}"/>
              </a:ext>
            </a:extLst>
          </p:cNvPr>
          <p:cNvGrpSpPr/>
          <p:nvPr/>
        </p:nvGrpSpPr>
        <p:grpSpPr>
          <a:xfrm>
            <a:off x="1535092" y="3685022"/>
            <a:ext cx="1232283" cy="604182"/>
            <a:chOff x="1535092" y="3685022"/>
            <a:chExt cx="1232283" cy="604182"/>
          </a:xfrm>
        </p:grpSpPr>
        <p:grpSp>
          <p:nvGrpSpPr>
            <p:cNvPr id="78" name="Skupina 77">
              <a:extLst>
                <a:ext uri="{FF2B5EF4-FFF2-40B4-BE49-F238E27FC236}">
                  <a16:creationId xmlns:a16="http://schemas.microsoft.com/office/drawing/2014/main" id="{77056A0E-FA50-4FAF-8A08-2C45F88B442B}"/>
                </a:ext>
              </a:extLst>
            </p:cNvPr>
            <p:cNvGrpSpPr/>
            <p:nvPr/>
          </p:nvGrpSpPr>
          <p:grpSpPr>
            <a:xfrm>
              <a:off x="1535092" y="3850174"/>
              <a:ext cx="371641" cy="439030"/>
              <a:chOff x="4795200" y="1633539"/>
              <a:chExt cx="750093" cy="886108"/>
            </a:xfrm>
          </p:grpSpPr>
          <p:sp>
            <p:nvSpPr>
              <p:cNvPr id="79" name="Obdélník: se zakulacenými rohy 78">
                <a:extLst>
                  <a:ext uri="{FF2B5EF4-FFF2-40B4-BE49-F238E27FC236}">
                    <a16:creationId xmlns:a16="http://schemas.microsoft.com/office/drawing/2014/main" id="{AC05CA5B-E5CA-4964-BD1A-59C70FC885DD}"/>
                  </a:ext>
                </a:extLst>
              </p:cNvPr>
              <p:cNvSpPr/>
              <p:nvPr/>
            </p:nvSpPr>
            <p:spPr>
              <a:xfrm>
                <a:off x="4795200" y="1633539"/>
                <a:ext cx="750093" cy="886108"/>
              </a:xfrm>
              <a:prstGeom prst="roundRect">
                <a:avLst>
                  <a:gd name="adj" fmla="val 3594"/>
                </a:avLst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0" name="Obdélník: se zakulacenými rohy 79">
                <a:extLst>
                  <a:ext uri="{FF2B5EF4-FFF2-40B4-BE49-F238E27FC236}">
                    <a16:creationId xmlns:a16="http://schemas.microsoft.com/office/drawing/2014/main" id="{628EF774-C88A-4C60-8CE5-9CE505C3EE57}"/>
                  </a:ext>
                </a:extLst>
              </p:cNvPr>
              <p:cNvSpPr/>
              <p:nvPr/>
            </p:nvSpPr>
            <p:spPr>
              <a:xfrm>
                <a:off x="4854226" y="1685925"/>
                <a:ext cx="632040" cy="774694"/>
              </a:xfrm>
              <a:prstGeom prst="roundRect">
                <a:avLst>
                  <a:gd name="adj" fmla="val 3594"/>
                </a:avLst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1" name="Ovál 80">
                <a:extLst>
                  <a:ext uri="{FF2B5EF4-FFF2-40B4-BE49-F238E27FC236}">
                    <a16:creationId xmlns:a16="http://schemas.microsoft.com/office/drawing/2014/main" id="{36833D09-7489-430F-BB23-C1AA7C016DF9}"/>
                  </a:ext>
                </a:extLst>
              </p:cNvPr>
              <p:cNvSpPr/>
              <p:nvPr/>
            </p:nvSpPr>
            <p:spPr>
              <a:xfrm>
                <a:off x="4928750" y="1832839"/>
                <a:ext cx="119500" cy="11950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2" name="Ovál 81">
                <a:extLst>
                  <a:ext uri="{FF2B5EF4-FFF2-40B4-BE49-F238E27FC236}">
                    <a16:creationId xmlns:a16="http://schemas.microsoft.com/office/drawing/2014/main" id="{0E8CD7B1-B339-4FD4-9F26-5CC597666988}"/>
                  </a:ext>
                </a:extLst>
              </p:cNvPr>
              <p:cNvSpPr/>
              <p:nvPr/>
            </p:nvSpPr>
            <p:spPr>
              <a:xfrm>
                <a:off x="5120602" y="1832839"/>
                <a:ext cx="119500" cy="11950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3" name="Ovál 82">
                <a:extLst>
                  <a:ext uri="{FF2B5EF4-FFF2-40B4-BE49-F238E27FC236}">
                    <a16:creationId xmlns:a16="http://schemas.microsoft.com/office/drawing/2014/main" id="{38F13847-777E-4BAD-994B-9FB6F9134B05}"/>
                  </a:ext>
                </a:extLst>
              </p:cNvPr>
              <p:cNvSpPr/>
              <p:nvPr/>
            </p:nvSpPr>
            <p:spPr>
              <a:xfrm>
                <a:off x="5312455" y="1832839"/>
                <a:ext cx="119500" cy="11950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4" name="Ovál 83">
                <a:extLst>
                  <a:ext uri="{FF2B5EF4-FFF2-40B4-BE49-F238E27FC236}">
                    <a16:creationId xmlns:a16="http://schemas.microsoft.com/office/drawing/2014/main" id="{DE51B425-6458-4167-9525-BA3CD3E8ECC2}"/>
                  </a:ext>
                </a:extLst>
              </p:cNvPr>
              <p:cNvSpPr/>
              <p:nvPr/>
            </p:nvSpPr>
            <p:spPr>
              <a:xfrm>
                <a:off x="4918532" y="2004725"/>
                <a:ext cx="119500" cy="11950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5" name="Ovál 84">
                <a:extLst>
                  <a:ext uri="{FF2B5EF4-FFF2-40B4-BE49-F238E27FC236}">
                    <a16:creationId xmlns:a16="http://schemas.microsoft.com/office/drawing/2014/main" id="{0FCE8B40-0192-4A0C-8835-A272E41F8F9F}"/>
                  </a:ext>
                </a:extLst>
              </p:cNvPr>
              <p:cNvSpPr/>
              <p:nvPr/>
            </p:nvSpPr>
            <p:spPr>
              <a:xfrm>
                <a:off x="5110384" y="2004725"/>
                <a:ext cx="119500" cy="11950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6" name="Ovál 85">
                <a:extLst>
                  <a:ext uri="{FF2B5EF4-FFF2-40B4-BE49-F238E27FC236}">
                    <a16:creationId xmlns:a16="http://schemas.microsoft.com/office/drawing/2014/main" id="{AB5069A3-F431-4357-8EE6-E980B5BAF70F}"/>
                  </a:ext>
                </a:extLst>
              </p:cNvPr>
              <p:cNvSpPr/>
              <p:nvPr/>
            </p:nvSpPr>
            <p:spPr>
              <a:xfrm>
                <a:off x="5302237" y="2004725"/>
                <a:ext cx="119500" cy="11950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7" name="Ovál 86">
                <a:extLst>
                  <a:ext uri="{FF2B5EF4-FFF2-40B4-BE49-F238E27FC236}">
                    <a16:creationId xmlns:a16="http://schemas.microsoft.com/office/drawing/2014/main" id="{15D17DAC-0DF7-4888-BED7-3B1D6882BD60}"/>
                  </a:ext>
                </a:extLst>
              </p:cNvPr>
              <p:cNvSpPr/>
              <p:nvPr/>
            </p:nvSpPr>
            <p:spPr>
              <a:xfrm>
                <a:off x="4916037" y="2179409"/>
                <a:ext cx="119500" cy="11950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8" name="Ovál 87">
                <a:extLst>
                  <a:ext uri="{FF2B5EF4-FFF2-40B4-BE49-F238E27FC236}">
                    <a16:creationId xmlns:a16="http://schemas.microsoft.com/office/drawing/2014/main" id="{6EEDEA18-11F6-4FDB-B629-61855454DD9F}"/>
                  </a:ext>
                </a:extLst>
              </p:cNvPr>
              <p:cNvSpPr/>
              <p:nvPr/>
            </p:nvSpPr>
            <p:spPr>
              <a:xfrm>
                <a:off x="5107889" y="2179409"/>
                <a:ext cx="119500" cy="11950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9" name="Ovál 88">
                <a:extLst>
                  <a:ext uri="{FF2B5EF4-FFF2-40B4-BE49-F238E27FC236}">
                    <a16:creationId xmlns:a16="http://schemas.microsoft.com/office/drawing/2014/main" id="{89546740-E80D-41AE-8BD2-70C84929736C}"/>
                  </a:ext>
                </a:extLst>
              </p:cNvPr>
              <p:cNvSpPr/>
              <p:nvPr/>
            </p:nvSpPr>
            <p:spPr>
              <a:xfrm>
                <a:off x="5299742" y="2179409"/>
                <a:ext cx="119500" cy="11950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90" name="Skupina 89">
              <a:extLst>
                <a:ext uri="{FF2B5EF4-FFF2-40B4-BE49-F238E27FC236}">
                  <a16:creationId xmlns:a16="http://schemas.microsoft.com/office/drawing/2014/main" id="{BF5A554D-1985-4AB6-A1EC-F8D469663D1B}"/>
                </a:ext>
              </a:extLst>
            </p:cNvPr>
            <p:cNvGrpSpPr/>
            <p:nvPr/>
          </p:nvGrpSpPr>
          <p:grpSpPr>
            <a:xfrm>
              <a:off x="2047876" y="3743990"/>
              <a:ext cx="299802" cy="536288"/>
              <a:chOff x="5914764" y="1419225"/>
              <a:chExt cx="605099" cy="1082407"/>
            </a:xfrm>
          </p:grpSpPr>
          <p:sp>
            <p:nvSpPr>
              <p:cNvPr id="91" name="Obdélník: se zakulacenými rohy 90">
                <a:extLst>
                  <a:ext uri="{FF2B5EF4-FFF2-40B4-BE49-F238E27FC236}">
                    <a16:creationId xmlns:a16="http://schemas.microsoft.com/office/drawing/2014/main" id="{A6641DFE-A51A-4338-8A4C-D9EB6C412CF8}"/>
                  </a:ext>
                </a:extLst>
              </p:cNvPr>
              <p:cNvSpPr/>
              <p:nvPr/>
            </p:nvSpPr>
            <p:spPr>
              <a:xfrm>
                <a:off x="5914764" y="1419225"/>
                <a:ext cx="605099" cy="1082407"/>
              </a:xfrm>
              <a:prstGeom prst="roundRect">
                <a:avLst>
                  <a:gd name="adj" fmla="val 3594"/>
                </a:avLst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2" name="Obdélník: se zakulacenými rohy 91">
                <a:extLst>
                  <a:ext uri="{FF2B5EF4-FFF2-40B4-BE49-F238E27FC236}">
                    <a16:creationId xmlns:a16="http://schemas.microsoft.com/office/drawing/2014/main" id="{51985D6F-82AA-41A4-863A-C0BC9D869608}"/>
                  </a:ext>
                </a:extLst>
              </p:cNvPr>
              <p:cNvSpPr/>
              <p:nvPr/>
            </p:nvSpPr>
            <p:spPr>
              <a:xfrm>
                <a:off x="5985580" y="1490664"/>
                <a:ext cx="463467" cy="762000"/>
              </a:xfrm>
              <a:prstGeom prst="roundRect">
                <a:avLst>
                  <a:gd name="adj" fmla="val 3594"/>
                </a:avLst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3" name="Ovál 92">
                <a:extLst>
                  <a:ext uri="{FF2B5EF4-FFF2-40B4-BE49-F238E27FC236}">
                    <a16:creationId xmlns:a16="http://schemas.microsoft.com/office/drawing/2014/main" id="{9F2F8BAC-C288-4175-BD5E-DCC398030714}"/>
                  </a:ext>
                </a:extLst>
              </p:cNvPr>
              <p:cNvSpPr/>
              <p:nvPr/>
            </p:nvSpPr>
            <p:spPr>
              <a:xfrm>
                <a:off x="6157563" y="2324103"/>
                <a:ext cx="119500" cy="11950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94" name="Skupina 93">
              <a:extLst>
                <a:ext uri="{FF2B5EF4-FFF2-40B4-BE49-F238E27FC236}">
                  <a16:creationId xmlns:a16="http://schemas.microsoft.com/office/drawing/2014/main" id="{7C4C6A79-8C88-4C2E-B497-0C2D221893F4}"/>
                </a:ext>
              </a:extLst>
            </p:cNvPr>
            <p:cNvGrpSpPr/>
            <p:nvPr/>
          </p:nvGrpSpPr>
          <p:grpSpPr>
            <a:xfrm>
              <a:off x="2488820" y="3685022"/>
              <a:ext cx="278555" cy="602989"/>
              <a:chOff x="6762226" y="1300208"/>
              <a:chExt cx="562215" cy="1217031"/>
            </a:xfrm>
          </p:grpSpPr>
          <p:sp>
            <p:nvSpPr>
              <p:cNvPr id="95" name="Obdélník: se zakulacenými rohy 94">
                <a:extLst>
                  <a:ext uri="{FF2B5EF4-FFF2-40B4-BE49-F238E27FC236}">
                    <a16:creationId xmlns:a16="http://schemas.microsoft.com/office/drawing/2014/main" id="{265285C7-47E5-49A6-B667-23268633A0A8}"/>
                  </a:ext>
                </a:extLst>
              </p:cNvPr>
              <p:cNvSpPr/>
              <p:nvPr/>
            </p:nvSpPr>
            <p:spPr>
              <a:xfrm>
                <a:off x="6762226" y="1300208"/>
                <a:ext cx="562215" cy="1217031"/>
              </a:xfrm>
              <a:prstGeom prst="roundRect">
                <a:avLst>
                  <a:gd name="adj" fmla="val 3594"/>
                </a:avLst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6" name="Šipka: doprava 95">
                <a:extLst>
                  <a:ext uri="{FF2B5EF4-FFF2-40B4-BE49-F238E27FC236}">
                    <a16:creationId xmlns:a16="http://schemas.microsoft.com/office/drawing/2014/main" id="{9604ADCA-82B5-4488-89F4-0EBD2FED58AC}"/>
                  </a:ext>
                </a:extLst>
              </p:cNvPr>
              <p:cNvSpPr/>
              <p:nvPr/>
            </p:nvSpPr>
            <p:spPr>
              <a:xfrm rot="16200000">
                <a:off x="6971613" y="1535120"/>
                <a:ext cx="145790" cy="150493"/>
              </a:xfrm>
              <a:prstGeom prst="rightArrow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7" name="Šipka: doprava 96">
                <a:extLst>
                  <a:ext uri="{FF2B5EF4-FFF2-40B4-BE49-F238E27FC236}">
                    <a16:creationId xmlns:a16="http://schemas.microsoft.com/office/drawing/2014/main" id="{4DD5B27E-B1D2-4329-8E8E-A7C49CD90418}"/>
                  </a:ext>
                </a:extLst>
              </p:cNvPr>
              <p:cNvSpPr/>
              <p:nvPr/>
            </p:nvSpPr>
            <p:spPr>
              <a:xfrm rot="5400000">
                <a:off x="6971613" y="1710000"/>
                <a:ext cx="145790" cy="150493"/>
              </a:xfrm>
              <a:prstGeom prst="rightArrow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8" name="Šipka: doprava 97">
                <a:extLst>
                  <a:ext uri="{FF2B5EF4-FFF2-40B4-BE49-F238E27FC236}">
                    <a16:creationId xmlns:a16="http://schemas.microsoft.com/office/drawing/2014/main" id="{05128DB4-2215-426C-9CA1-D3727D4F47B0}"/>
                  </a:ext>
                </a:extLst>
              </p:cNvPr>
              <p:cNvSpPr/>
              <p:nvPr/>
            </p:nvSpPr>
            <p:spPr>
              <a:xfrm>
                <a:off x="7119755" y="1622560"/>
                <a:ext cx="145790" cy="150493"/>
              </a:xfrm>
              <a:prstGeom prst="rightArrow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9" name="Šipka: doprava 98">
                <a:extLst>
                  <a:ext uri="{FF2B5EF4-FFF2-40B4-BE49-F238E27FC236}">
                    <a16:creationId xmlns:a16="http://schemas.microsoft.com/office/drawing/2014/main" id="{D40AC628-9764-44A6-985B-BB94E7104FEF}"/>
                  </a:ext>
                </a:extLst>
              </p:cNvPr>
              <p:cNvSpPr/>
              <p:nvPr/>
            </p:nvSpPr>
            <p:spPr>
              <a:xfrm rot="10800000">
                <a:off x="6821121" y="1622560"/>
                <a:ext cx="145790" cy="150493"/>
              </a:xfrm>
              <a:prstGeom prst="rightArrow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0" name="Obdélník: se zakulacenými rohy 99">
                <a:extLst>
                  <a:ext uri="{FF2B5EF4-FFF2-40B4-BE49-F238E27FC236}">
                    <a16:creationId xmlns:a16="http://schemas.microsoft.com/office/drawing/2014/main" id="{2E92819F-43D6-4A5C-ABA8-BB278A810948}"/>
                  </a:ext>
                </a:extLst>
              </p:cNvPr>
              <p:cNvSpPr/>
              <p:nvPr/>
            </p:nvSpPr>
            <p:spPr>
              <a:xfrm>
                <a:off x="7074249" y="1947099"/>
                <a:ext cx="150531" cy="57631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1" name="Obdélník: se zakulacenými rohy 100">
                <a:extLst>
                  <a:ext uri="{FF2B5EF4-FFF2-40B4-BE49-F238E27FC236}">
                    <a16:creationId xmlns:a16="http://schemas.microsoft.com/office/drawing/2014/main" id="{DE504EED-F6F5-4C13-8FF5-2AF77B7464F6}"/>
                  </a:ext>
                </a:extLst>
              </p:cNvPr>
              <p:cNvSpPr/>
              <p:nvPr/>
            </p:nvSpPr>
            <p:spPr>
              <a:xfrm>
                <a:off x="6874728" y="1947097"/>
                <a:ext cx="150531" cy="57631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4" name="Obdélník: se zakulacenými rohy 103">
                <a:extLst>
                  <a:ext uri="{FF2B5EF4-FFF2-40B4-BE49-F238E27FC236}">
                    <a16:creationId xmlns:a16="http://schemas.microsoft.com/office/drawing/2014/main" id="{005CDFB3-124B-44C8-B857-C2CE6ECB2505}"/>
                  </a:ext>
                </a:extLst>
              </p:cNvPr>
              <p:cNvSpPr/>
              <p:nvPr/>
            </p:nvSpPr>
            <p:spPr>
              <a:xfrm>
                <a:off x="7074249" y="2074750"/>
                <a:ext cx="150531" cy="57631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5" name="Obdélník: se zakulacenými rohy 104">
                <a:extLst>
                  <a:ext uri="{FF2B5EF4-FFF2-40B4-BE49-F238E27FC236}">
                    <a16:creationId xmlns:a16="http://schemas.microsoft.com/office/drawing/2014/main" id="{186FA4C1-6857-4ED5-8B22-83D716FC5BE6}"/>
                  </a:ext>
                </a:extLst>
              </p:cNvPr>
              <p:cNvSpPr/>
              <p:nvPr/>
            </p:nvSpPr>
            <p:spPr>
              <a:xfrm>
                <a:off x="6874728" y="2074750"/>
                <a:ext cx="150531" cy="57631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6" name="Obdélník: se zakulacenými rohy 105">
                <a:extLst>
                  <a:ext uri="{FF2B5EF4-FFF2-40B4-BE49-F238E27FC236}">
                    <a16:creationId xmlns:a16="http://schemas.microsoft.com/office/drawing/2014/main" id="{3C44A4FD-5C3B-417B-BCA4-373D0150ABAB}"/>
                  </a:ext>
                </a:extLst>
              </p:cNvPr>
              <p:cNvSpPr/>
              <p:nvPr/>
            </p:nvSpPr>
            <p:spPr>
              <a:xfrm>
                <a:off x="7074249" y="2202408"/>
                <a:ext cx="150531" cy="57631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7" name="Obdélník: se zakulacenými rohy 106">
                <a:extLst>
                  <a:ext uri="{FF2B5EF4-FFF2-40B4-BE49-F238E27FC236}">
                    <a16:creationId xmlns:a16="http://schemas.microsoft.com/office/drawing/2014/main" id="{F6CD691E-DBA9-4E30-91F0-60C58F305CAB}"/>
                  </a:ext>
                </a:extLst>
              </p:cNvPr>
              <p:cNvSpPr/>
              <p:nvPr/>
            </p:nvSpPr>
            <p:spPr>
              <a:xfrm>
                <a:off x="6874728" y="2202408"/>
                <a:ext cx="150531" cy="57631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8" name="Obdélník: se zakulacenými rohy 107">
                <a:extLst>
                  <a:ext uri="{FF2B5EF4-FFF2-40B4-BE49-F238E27FC236}">
                    <a16:creationId xmlns:a16="http://schemas.microsoft.com/office/drawing/2014/main" id="{376F1957-5528-4843-BBD7-B30FFA6A7518}"/>
                  </a:ext>
                </a:extLst>
              </p:cNvPr>
              <p:cNvSpPr/>
              <p:nvPr/>
            </p:nvSpPr>
            <p:spPr>
              <a:xfrm>
                <a:off x="7074249" y="2330065"/>
                <a:ext cx="150531" cy="57631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9" name="Obdélník: se zakulacenými rohy 108">
                <a:extLst>
                  <a:ext uri="{FF2B5EF4-FFF2-40B4-BE49-F238E27FC236}">
                    <a16:creationId xmlns:a16="http://schemas.microsoft.com/office/drawing/2014/main" id="{ABF12642-2AA1-4CE7-AF83-86A6C106F127}"/>
                  </a:ext>
                </a:extLst>
              </p:cNvPr>
              <p:cNvSpPr/>
              <p:nvPr/>
            </p:nvSpPr>
            <p:spPr>
              <a:xfrm>
                <a:off x="6874728" y="2330065"/>
                <a:ext cx="150531" cy="57631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0" name="Obdélník: se zakulacenými rohy 109">
                <a:extLst>
                  <a:ext uri="{FF2B5EF4-FFF2-40B4-BE49-F238E27FC236}">
                    <a16:creationId xmlns:a16="http://schemas.microsoft.com/office/drawing/2014/main" id="{CB92C7A1-4E75-4EE5-9E35-649A6EA0EA73}"/>
                  </a:ext>
                </a:extLst>
              </p:cNvPr>
              <p:cNvSpPr/>
              <p:nvPr/>
            </p:nvSpPr>
            <p:spPr>
              <a:xfrm>
                <a:off x="7071868" y="1390885"/>
                <a:ext cx="150531" cy="57631"/>
              </a:xfrm>
              <a:prstGeom prst="round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2F6D3B5C-F0C6-45E7-891B-65358AB62BF1}"/>
              </a:ext>
            </a:extLst>
          </p:cNvPr>
          <p:cNvGrpSpPr/>
          <p:nvPr/>
        </p:nvGrpSpPr>
        <p:grpSpPr>
          <a:xfrm>
            <a:off x="1535093" y="2794690"/>
            <a:ext cx="860336" cy="373804"/>
            <a:chOff x="1535093" y="2794690"/>
            <a:chExt cx="860336" cy="373804"/>
          </a:xfrm>
        </p:grpSpPr>
        <p:grpSp>
          <p:nvGrpSpPr>
            <p:cNvPr id="69" name="Skupina 68">
              <a:extLst>
                <a:ext uri="{FF2B5EF4-FFF2-40B4-BE49-F238E27FC236}">
                  <a16:creationId xmlns:a16="http://schemas.microsoft.com/office/drawing/2014/main" id="{B1DAAD6E-781C-4C21-A35A-D05AD1B94FED}"/>
                </a:ext>
              </a:extLst>
            </p:cNvPr>
            <p:cNvGrpSpPr/>
            <p:nvPr/>
          </p:nvGrpSpPr>
          <p:grpSpPr>
            <a:xfrm>
              <a:off x="1535093" y="2796854"/>
              <a:ext cx="371641" cy="371640"/>
              <a:chOff x="2265959" y="1740694"/>
              <a:chExt cx="750093" cy="750093"/>
            </a:xfrm>
          </p:grpSpPr>
          <p:sp>
            <p:nvSpPr>
              <p:cNvPr id="70" name="Obdélník: se zakulacenými rohy 69">
                <a:extLst>
                  <a:ext uri="{FF2B5EF4-FFF2-40B4-BE49-F238E27FC236}">
                    <a16:creationId xmlns:a16="http://schemas.microsoft.com/office/drawing/2014/main" id="{50679D3F-E2A6-4E80-B692-4D1BBAEE9EDB}"/>
                  </a:ext>
                </a:extLst>
              </p:cNvPr>
              <p:cNvSpPr/>
              <p:nvPr/>
            </p:nvSpPr>
            <p:spPr>
              <a:xfrm>
                <a:off x="2265959" y="1740694"/>
                <a:ext cx="750093" cy="750093"/>
              </a:xfrm>
              <a:prstGeom prst="roundRect">
                <a:avLst>
                  <a:gd name="adj" fmla="val 3594"/>
                </a:avLst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1" name="Obdélník: se zakulacenými rohy 70">
                <a:extLst>
                  <a:ext uri="{FF2B5EF4-FFF2-40B4-BE49-F238E27FC236}">
                    <a16:creationId xmlns:a16="http://schemas.microsoft.com/office/drawing/2014/main" id="{DE641EAB-CC79-45D5-989E-F2C3A03471B0}"/>
                  </a:ext>
                </a:extLst>
              </p:cNvPr>
              <p:cNvSpPr/>
              <p:nvPr/>
            </p:nvSpPr>
            <p:spPr>
              <a:xfrm>
                <a:off x="2324985" y="1799720"/>
                <a:ext cx="632040" cy="632040"/>
              </a:xfrm>
              <a:prstGeom prst="roundRect">
                <a:avLst>
                  <a:gd name="adj" fmla="val 3594"/>
                </a:avLst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72" name="Přímá spojnice 71">
                <a:extLst>
                  <a:ext uri="{FF2B5EF4-FFF2-40B4-BE49-F238E27FC236}">
                    <a16:creationId xmlns:a16="http://schemas.microsoft.com/office/drawing/2014/main" id="{2A5FF299-AC9B-4616-8385-40C179E1C6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1005" y="1851025"/>
                <a:ext cx="0" cy="52070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Skupina 110">
              <a:extLst>
                <a:ext uri="{FF2B5EF4-FFF2-40B4-BE49-F238E27FC236}">
                  <a16:creationId xmlns:a16="http://schemas.microsoft.com/office/drawing/2014/main" id="{66229750-2464-485D-90BB-4195ED76F25B}"/>
                </a:ext>
              </a:extLst>
            </p:cNvPr>
            <p:cNvGrpSpPr/>
            <p:nvPr/>
          </p:nvGrpSpPr>
          <p:grpSpPr>
            <a:xfrm>
              <a:off x="2023788" y="2794690"/>
              <a:ext cx="371641" cy="371640"/>
              <a:chOff x="2265959" y="1740694"/>
              <a:chExt cx="750093" cy="750093"/>
            </a:xfrm>
          </p:grpSpPr>
          <p:sp>
            <p:nvSpPr>
              <p:cNvPr id="112" name="Obdélník: se zakulacenými rohy 111">
                <a:extLst>
                  <a:ext uri="{FF2B5EF4-FFF2-40B4-BE49-F238E27FC236}">
                    <a16:creationId xmlns:a16="http://schemas.microsoft.com/office/drawing/2014/main" id="{AC4ABA30-367A-4281-B73C-9DD4E5CD1127}"/>
                  </a:ext>
                </a:extLst>
              </p:cNvPr>
              <p:cNvSpPr/>
              <p:nvPr/>
            </p:nvSpPr>
            <p:spPr>
              <a:xfrm>
                <a:off x="2265959" y="1740694"/>
                <a:ext cx="750093" cy="750093"/>
              </a:xfrm>
              <a:prstGeom prst="roundRect">
                <a:avLst>
                  <a:gd name="adj" fmla="val 3594"/>
                </a:avLst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3" name="Obdélník: se zakulacenými rohy 112">
                <a:extLst>
                  <a:ext uri="{FF2B5EF4-FFF2-40B4-BE49-F238E27FC236}">
                    <a16:creationId xmlns:a16="http://schemas.microsoft.com/office/drawing/2014/main" id="{FA771F31-3610-40FA-97F9-29D1B0652403}"/>
                  </a:ext>
                </a:extLst>
              </p:cNvPr>
              <p:cNvSpPr/>
              <p:nvPr/>
            </p:nvSpPr>
            <p:spPr>
              <a:xfrm>
                <a:off x="2324985" y="1799720"/>
                <a:ext cx="632040" cy="632040"/>
              </a:xfrm>
              <a:prstGeom prst="roundRect">
                <a:avLst>
                  <a:gd name="adj" fmla="val 3594"/>
                </a:avLst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14" name="Přímá spojnice 113">
                <a:extLst>
                  <a:ext uri="{FF2B5EF4-FFF2-40B4-BE49-F238E27FC236}">
                    <a16:creationId xmlns:a16="http://schemas.microsoft.com/office/drawing/2014/main" id="{7F30CFB7-1ECE-4CA2-80F3-67C073FC6A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1005" y="1851025"/>
                <a:ext cx="0" cy="52070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64AF2B7F-9A5B-4995-984D-0AA21EA898D7}"/>
              </a:ext>
            </a:extLst>
          </p:cNvPr>
          <p:cNvGrpSpPr/>
          <p:nvPr/>
        </p:nvGrpSpPr>
        <p:grpSpPr>
          <a:xfrm>
            <a:off x="1535093" y="702078"/>
            <a:ext cx="857088" cy="372917"/>
            <a:chOff x="1535093" y="702078"/>
            <a:chExt cx="857088" cy="372917"/>
          </a:xfrm>
        </p:grpSpPr>
        <p:grpSp>
          <p:nvGrpSpPr>
            <p:cNvPr id="66" name="Skupina 65">
              <a:extLst>
                <a:ext uri="{FF2B5EF4-FFF2-40B4-BE49-F238E27FC236}">
                  <a16:creationId xmlns:a16="http://schemas.microsoft.com/office/drawing/2014/main" id="{F3F29E41-A781-495B-AC39-FC99D41A8635}"/>
                </a:ext>
              </a:extLst>
            </p:cNvPr>
            <p:cNvGrpSpPr/>
            <p:nvPr/>
          </p:nvGrpSpPr>
          <p:grpSpPr>
            <a:xfrm>
              <a:off x="1535093" y="702078"/>
              <a:ext cx="371641" cy="371640"/>
              <a:chOff x="1325399" y="1740694"/>
              <a:chExt cx="750093" cy="750093"/>
            </a:xfrm>
          </p:grpSpPr>
          <p:sp>
            <p:nvSpPr>
              <p:cNvPr id="67" name="Obdélník: se zakulacenými rohy 66">
                <a:extLst>
                  <a:ext uri="{FF2B5EF4-FFF2-40B4-BE49-F238E27FC236}">
                    <a16:creationId xmlns:a16="http://schemas.microsoft.com/office/drawing/2014/main" id="{2F76CEF6-2293-4915-BE39-60B0C4127C0D}"/>
                  </a:ext>
                </a:extLst>
              </p:cNvPr>
              <p:cNvSpPr/>
              <p:nvPr/>
            </p:nvSpPr>
            <p:spPr>
              <a:xfrm>
                <a:off x="1325399" y="1740694"/>
                <a:ext cx="750093" cy="750093"/>
              </a:xfrm>
              <a:prstGeom prst="roundRect">
                <a:avLst>
                  <a:gd name="adj" fmla="val 3594"/>
                </a:avLst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8" name="Obdélník: se zakulacenými rohy 67">
                <a:extLst>
                  <a:ext uri="{FF2B5EF4-FFF2-40B4-BE49-F238E27FC236}">
                    <a16:creationId xmlns:a16="http://schemas.microsoft.com/office/drawing/2014/main" id="{EA9BCA35-0CB5-4A62-8F15-C3AA31EFC2FE}"/>
                  </a:ext>
                </a:extLst>
              </p:cNvPr>
              <p:cNvSpPr/>
              <p:nvPr/>
            </p:nvSpPr>
            <p:spPr>
              <a:xfrm>
                <a:off x="1384425" y="1799720"/>
                <a:ext cx="632040" cy="632040"/>
              </a:xfrm>
              <a:prstGeom prst="roundRect">
                <a:avLst>
                  <a:gd name="adj" fmla="val 3594"/>
                </a:avLst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15" name="Skupina 114">
              <a:extLst>
                <a:ext uri="{FF2B5EF4-FFF2-40B4-BE49-F238E27FC236}">
                  <a16:creationId xmlns:a16="http://schemas.microsoft.com/office/drawing/2014/main" id="{1519659B-3E1F-4387-A72E-59236C9DB1BD}"/>
                </a:ext>
              </a:extLst>
            </p:cNvPr>
            <p:cNvGrpSpPr/>
            <p:nvPr/>
          </p:nvGrpSpPr>
          <p:grpSpPr>
            <a:xfrm>
              <a:off x="2020540" y="703355"/>
              <a:ext cx="371641" cy="371640"/>
              <a:chOff x="1325399" y="1740694"/>
              <a:chExt cx="750093" cy="750093"/>
            </a:xfrm>
          </p:grpSpPr>
          <p:sp>
            <p:nvSpPr>
              <p:cNvPr id="116" name="Obdélník: se zakulacenými rohy 115">
                <a:extLst>
                  <a:ext uri="{FF2B5EF4-FFF2-40B4-BE49-F238E27FC236}">
                    <a16:creationId xmlns:a16="http://schemas.microsoft.com/office/drawing/2014/main" id="{8225B39C-2A60-4665-86D9-E81A4C640AD6}"/>
                  </a:ext>
                </a:extLst>
              </p:cNvPr>
              <p:cNvSpPr/>
              <p:nvPr/>
            </p:nvSpPr>
            <p:spPr>
              <a:xfrm>
                <a:off x="1325399" y="1740694"/>
                <a:ext cx="750093" cy="750093"/>
              </a:xfrm>
              <a:prstGeom prst="roundRect">
                <a:avLst>
                  <a:gd name="adj" fmla="val 3594"/>
                </a:avLst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9" name="Obdélník: se zakulacenými rohy 118">
                <a:extLst>
                  <a:ext uri="{FF2B5EF4-FFF2-40B4-BE49-F238E27FC236}">
                    <a16:creationId xmlns:a16="http://schemas.microsoft.com/office/drawing/2014/main" id="{D7886157-C38B-4916-BC8D-B62DE991AB58}"/>
                  </a:ext>
                </a:extLst>
              </p:cNvPr>
              <p:cNvSpPr/>
              <p:nvPr/>
            </p:nvSpPr>
            <p:spPr>
              <a:xfrm>
                <a:off x="1384425" y="1799720"/>
                <a:ext cx="632040" cy="632040"/>
              </a:xfrm>
              <a:prstGeom prst="roundRect">
                <a:avLst>
                  <a:gd name="adj" fmla="val 3594"/>
                </a:avLst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05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01A115E0-FE83-41A4-8F77-AE461FE9A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21" y="1658720"/>
            <a:ext cx="1520385" cy="1281127"/>
          </a:xfrm>
          <a:prstGeom prst="rect">
            <a:avLst/>
          </a:prstGeom>
        </p:spPr>
      </p:pic>
      <p:sp>
        <p:nvSpPr>
          <p:cNvPr id="17" name="Google Shape;666;p145">
            <a:extLst>
              <a:ext uri="{FF2B5EF4-FFF2-40B4-BE49-F238E27FC236}">
                <a16:creationId xmlns:a16="http://schemas.microsoft.com/office/drawing/2014/main" id="{841F11D9-138E-4FB6-A37C-C69B176B8D82}"/>
              </a:ext>
            </a:extLst>
          </p:cNvPr>
          <p:cNvSpPr txBox="1"/>
          <p:nvPr/>
        </p:nvSpPr>
        <p:spPr>
          <a:xfrm>
            <a:off x="403051" y="3375264"/>
            <a:ext cx="2216324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sz="2000" dirty="0"/>
              <a:t>Budownictwo mieszkaniowe</a:t>
            </a:r>
          </a:p>
        </p:txBody>
      </p:sp>
      <p:pic>
        <p:nvPicPr>
          <p:cNvPr id="5" name="Grafický objekt 4" descr="Továrna">
            <a:extLst>
              <a:ext uri="{FF2B5EF4-FFF2-40B4-BE49-F238E27FC236}">
                <a16:creationId xmlns:a16="http://schemas.microsoft.com/office/drawing/2014/main" id="{E537C788-DFF0-462D-82FF-1DEE36494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36496" y="1619398"/>
            <a:ext cx="1382002" cy="1382002"/>
          </a:xfrm>
          <a:prstGeom prst="rect">
            <a:avLst/>
          </a:prstGeom>
        </p:spPr>
      </p:pic>
      <p:sp>
        <p:nvSpPr>
          <p:cNvPr id="19" name="Google Shape;666;p145">
            <a:extLst>
              <a:ext uri="{FF2B5EF4-FFF2-40B4-BE49-F238E27FC236}">
                <a16:creationId xmlns:a16="http://schemas.microsoft.com/office/drawing/2014/main" id="{BBE1382F-C9FE-48A9-8C3D-4EF237CD5DF5}"/>
              </a:ext>
            </a:extLst>
          </p:cNvPr>
          <p:cNvSpPr txBox="1"/>
          <p:nvPr/>
        </p:nvSpPr>
        <p:spPr>
          <a:xfrm>
            <a:off x="2970135" y="3375264"/>
            <a:ext cx="2216324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sz="2000" dirty="0"/>
              <a:t>Automatyka budynkowa</a:t>
            </a:r>
            <a:endParaRPr sz="2000" dirty="0"/>
          </a:p>
        </p:txBody>
      </p:sp>
      <p:pic>
        <p:nvPicPr>
          <p:cNvPr id="13" name="Grafický objekt 12" descr="Ozubená kola">
            <a:extLst>
              <a:ext uri="{FF2B5EF4-FFF2-40B4-BE49-F238E27FC236}">
                <a16:creationId xmlns:a16="http://schemas.microsoft.com/office/drawing/2014/main" id="{EFAE58C0-23DD-49AE-9B6F-62FE43215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11910" y="1665497"/>
            <a:ext cx="1263744" cy="1263744"/>
          </a:xfrm>
          <a:prstGeom prst="rect">
            <a:avLst/>
          </a:prstGeom>
        </p:spPr>
      </p:pic>
      <p:sp>
        <p:nvSpPr>
          <p:cNvPr id="20" name="Google Shape;666;p145">
            <a:extLst>
              <a:ext uri="{FF2B5EF4-FFF2-40B4-BE49-F238E27FC236}">
                <a16:creationId xmlns:a16="http://schemas.microsoft.com/office/drawing/2014/main" id="{493DC00B-869F-41CE-9D2C-BDF56461AAD9}"/>
              </a:ext>
            </a:extLst>
          </p:cNvPr>
          <p:cNvSpPr txBox="1"/>
          <p:nvPr/>
        </p:nvSpPr>
        <p:spPr>
          <a:xfrm>
            <a:off x="5435620" y="3375264"/>
            <a:ext cx="2216324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sz="2000" dirty="0"/>
              <a:t>Zastosowania specjalne</a:t>
            </a:r>
            <a:endParaRPr sz="2000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52F6C6C0-C6C8-4F8A-A1C4-DC925133BFB7}"/>
              </a:ext>
            </a:extLst>
          </p:cNvPr>
          <p:cNvSpPr txBox="1"/>
          <p:nvPr/>
        </p:nvSpPr>
        <p:spPr>
          <a:xfrm>
            <a:off x="650482" y="279070"/>
            <a:ext cx="600256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/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Technologie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© ALPH – člen skupiny NWT">
            <a:extLst>
              <a:ext uri="{FF2B5EF4-FFF2-40B4-BE49-F238E27FC236}">
                <a16:creationId xmlns:a16="http://schemas.microsoft.com/office/drawing/2014/main" id="{B43BA7CF-CBE4-4DD0-95DE-FA836145D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 b="1482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C327451-B4CB-4388-AAC3-16F89662C716}"/>
              </a:ext>
            </a:extLst>
          </p:cNvPr>
          <p:cNvSpPr txBox="1"/>
          <p:nvPr/>
        </p:nvSpPr>
        <p:spPr>
          <a:xfrm>
            <a:off x="4911805" y="3971157"/>
            <a:ext cx="515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Małe domy</a:t>
            </a:r>
          </a:p>
        </p:txBody>
      </p:sp>
    </p:spTree>
    <p:extLst>
      <p:ext uri="{BB962C8B-B14F-4D97-AF65-F5344CB8AC3E}">
        <p14:creationId xmlns:p14="http://schemas.microsoft.com/office/powerpoint/2010/main" val="109255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A7551EF-6DA9-4870-B433-C93E07875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9" b="7830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822372C-2FD8-4B93-9C1B-92DB1FB3BF40}"/>
              </a:ext>
            </a:extLst>
          </p:cNvPr>
          <p:cNvSpPr txBox="1"/>
          <p:nvPr/>
        </p:nvSpPr>
        <p:spPr>
          <a:xfrm>
            <a:off x="4365384" y="197443"/>
            <a:ext cx="515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Rezydencje</a:t>
            </a:r>
          </a:p>
        </p:txBody>
      </p:sp>
    </p:spTree>
    <p:extLst>
      <p:ext uri="{BB962C8B-B14F-4D97-AF65-F5344CB8AC3E}">
        <p14:creationId xmlns:p14="http://schemas.microsoft.com/office/powerpoint/2010/main" val="9428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C155ABAE-6AEE-4C2C-BC44-F7F85D227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0" b="10120"/>
          <a:stretch/>
        </p:blipFill>
        <p:spPr bwMode="auto">
          <a:xfrm>
            <a:off x="-1586" y="-1"/>
            <a:ext cx="9145586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3DFA795-6CC9-4FAC-A45F-37D5B98731DD}"/>
              </a:ext>
            </a:extLst>
          </p:cNvPr>
          <p:cNvSpPr txBox="1"/>
          <p:nvPr/>
        </p:nvSpPr>
        <p:spPr>
          <a:xfrm>
            <a:off x="5339763" y="0"/>
            <a:ext cx="51559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Osiedla deweloperskie</a:t>
            </a:r>
          </a:p>
        </p:txBody>
      </p:sp>
    </p:spTree>
    <p:extLst>
      <p:ext uri="{BB962C8B-B14F-4D97-AF65-F5344CB8AC3E}">
        <p14:creationId xmlns:p14="http://schemas.microsoft.com/office/powerpoint/2010/main" val="269852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ar">
            <a:extLst>
              <a:ext uri="{FF2B5EF4-FFF2-40B4-BE49-F238E27FC236}">
                <a16:creationId xmlns:a16="http://schemas.microsoft.com/office/drawing/2014/main" id="{B9395BBF-A4E9-4E76-9422-FFA6F7EB2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t="7454" r="2244" b="12215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B5876CC-D4D2-47CE-B72F-6AD1A87730B7}"/>
              </a:ext>
            </a:extLst>
          </p:cNvPr>
          <p:cNvSpPr txBox="1"/>
          <p:nvPr/>
        </p:nvSpPr>
        <p:spPr>
          <a:xfrm>
            <a:off x="5514576" y="3915894"/>
            <a:ext cx="515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Kawiarnie</a:t>
            </a:r>
          </a:p>
        </p:txBody>
      </p:sp>
    </p:spTree>
    <p:extLst>
      <p:ext uri="{BB962C8B-B14F-4D97-AF65-F5344CB8AC3E}">
        <p14:creationId xmlns:p14="http://schemas.microsoft.com/office/powerpoint/2010/main" val="39550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52FB1307-6611-4A59-851B-6AF3BEF7B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B5876CC-D4D2-47CE-B72F-6AD1A87730B7}"/>
              </a:ext>
            </a:extLst>
          </p:cNvPr>
          <p:cNvSpPr txBox="1"/>
          <p:nvPr/>
        </p:nvSpPr>
        <p:spPr>
          <a:xfrm>
            <a:off x="304401" y="201525"/>
            <a:ext cx="515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Pensjonaty</a:t>
            </a:r>
          </a:p>
        </p:txBody>
      </p:sp>
    </p:spTree>
    <p:extLst>
      <p:ext uri="{BB962C8B-B14F-4D97-AF65-F5344CB8AC3E}">
        <p14:creationId xmlns:p14="http://schemas.microsoft.com/office/powerpoint/2010/main" val="326975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hytrý hotel Sonnhof - venkovní bazén">
            <a:extLst>
              <a:ext uri="{FF2B5EF4-FFF2-40B4-BE49-F238E27FC236}">
                <a16:creationId xmlns:a16="http://schemas.microsoft.com/office/drawing/2014/main" id="{1AD1C83D-D49A-4CD1-82DD-3AC04E4BB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B5876CC-D4D2-47CE-B72F-6AD1A87730B7}"/>
              </a:ext>
            </a:extLst>
          </p:cNvPr>
          <p:cNvSpPr txBox="1"/>
          <p:nvPr/>
        </p:nvSpPr>
        <p:spPr>
          <a:xfrm>
            <a:off x="371076" y="306300"/>
            <a:ext cx="515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Hotele</a:t>
            </a:r>
          </a:p>
        </p:txBody>
      </p:sp>
    </p:spTree>
    <p:extLst>
      <p:ext uri="{BB962C8B-B14F-4D97-AF65-F5344CB8AC3E}">
        <p14:creationId xmlns:p14="http://schemas.microsoft.com/office/powerpoint/2010/main" val="177328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1773" y="3161005"/>
            <a:ext cx="334251" cy="33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5098" y="2565881"/>
            <a:ext cx="334251" cy="33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16220" y="1999084"/>
            <a:ext cx="334251" cy="33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16220" y="2573232"/>
            <a:ext cx="334251" cy="33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8368" y="3189162"/>
            <a:ext cx="250688" cy="250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21773" y="1947392"/>
            <a:ext cx="334251" cy="3342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23"/>
          <p:cNvCxnSpPr/>
          <p:nvPr/>
        </p:nvCxnSpPr>
        <p:spPr>
          <a:xfrm>
            <a:off x="3325595" y="2314106"/>
            <a:ext cx="585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" name="Google Shape;113;p23"/>
          <p:cNvSpPr/>
          <p:nvPr/>
        </p:nvSpPr>
        <p:spPr>
          <a:xfrm>
            <a:off x="2544662" y="1927137"/>
            <a:ext cx="478200" cy="4782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23"/>
          <p:cNvCxnSpPr/>
          <p:nvPr/>
        </p:nvCxnSpPr>
        <p:spPr>
          <a:xfrm>
            <a:off x="3022825" y="2166221"/>
            <a:ext cx="585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" name="Google Shape;115;p23"/>
          <p:cNvCxnSpPr/>
          <p:nvPr/>
        </p:nvCxnSpPr>
        <p:spPr>
          <a:xfrm>
            <a:off x="3081286" y="2166220"/>
            <a:ext cx="247200" cy="1479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6" name="Google Shape;116;p23"/>
          <p:cNvSpPr/>
          <p:nvPr/>
        </p:nvSpPr>
        <p:spPr>
          <a:xfrm>
            <a:off x="2544662" y="2501302"/>
            <a:ext cx="478200" cy="4782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" name="Google Shape;117;p23"/>
          <p:cNvCxnSpPr>
            <a:stCxn id="116" idx="6"/>
          </p:cNvCxnSpPr>
          <p:nvPr/>
        </p:nvCxnSpPr>
        <p:spPr>
          <a:xfrm>
            <a:off x="3022862" y="2740402"/>
            <a:ext cx="361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" name="Google Shape;118;p23"/>
          <p:cNvCxnSpPr/>
          <p:nvPr/>
        </p:nvCxnSpPr>
        <p:spPr>
          <a:xfrm>
            <a:off x="3319146" y="3117458"/>
            <a:ext cx="585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9" name="Google Shape;119;p23"/>
          <p:cNvSpPr/>
          <p:nvPr/>
        </p:nvSpPr>
        <p:spPr>
          <a:xfrm>
            <a:off x="2544662" y="3075466"/>
            <a:ext cx="478200" cy="4782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" name="Google Shape;120;p23"/>
          <p:cNvCxnSpPr/>
          <p:nvPr/>
        </p:nvCxnSpPr>
        <p:spPr>
          <a:xfrm>
            <a:off x="3022825" y="3314549"/>
            <a:ext cx="585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1" name="Google Shape;121;p23"/>
          <p:cNvCxnSpPr/>
          <p:nvPr/>
        </p:nvCxnSpPr>
        <p:spPr>
          <a:xfrm rot="10800000" flipH="1">
            <a:off x="3081286" y="3121049"/>
            <a:ext cx="244500" cy="193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2" name="Google Shape;122;p23"/>
          <p:cNvSpPr/>
          <p:nvPr/>
        </p:nvSpPr>
        <p:spPr>
          <a:xfrm>
            <a:off x="5453256" y="2501302"/>
            <a:ext cx="478200" cy="4782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23"/>
          <p:cNvCxnSpPr/>
          <p:nvPr/>
        </p:nvCxnSpPr>
        <p:spPr>
          <a:xfrm>
            <a:off x="5092025" y="2746087"/>
            <a:ext cx="361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4" name="Google Shape;124;p23"/>
          <p:cNvCxnSpPr/>
          <p:nvPr/>
        </p:nvCxnSpPr>
        <p:spPr>
          <a:xfrm>
            <a:off x="5389093" y="2118815"/>
            <a:ext cx="585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23"/>
          <p:cNvCxnSpPr/>
          <p:nvPr/>
        </p:nvCxnSpPr>
        <p:spPr>
          <a:xfrm>
            <a:off x="5089174" y="2311618"/>
            <a:ext cx="585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23"/>
          <p:cNvCxnSpPr/>
          <p:nvPr/>
        </p:nvCxnSpPr>
        <p:spPr>
          <a:xfrm rot="10800000" flipH="1">
            <a:off x="5147635" y="2118118"/>
            <a:ext cx="244500" cy="193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7" name="Google Shape;127;p23"/>
          <p:cNvSpPr/>
          <p:nvPr/>
        </p:nvSpPr>
        <p:spPr>
          <a:xfrm>
            <a:off x="5453256" y="1879050"/>
            <a:ext cx="478200" cy="4782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8" name="Google Shape;128;p23"/>
          <p:cNvCxnSpPr/>
          <p:nvPr/>
        </p:nvCxnSpPr>
        <p:spPr>
          <a:xfrm>
            <a:off x="5386242" y="3328174"/>
            <a:ext cx="585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9" name="Google Shape;129;p23"/>
          <p:cNvCxnSpPr/>
          <p:nvPr/>
        </p:nvCxnSpPr>
        <p:spPr>
          <a:xfrm>
            <a:off x="5083472" y="3180288"/>
            <a:ext cx="585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0" name="Google Shape;130;p23"/>
          <p:cNvCxnSpPr/>
          <p:nvPr/>
        </p:nvCxnSpPr>
        <p:spPr>
          <a:xfrm>
            <a:off x="5141933" y="3180288"/>
            <a:ext cx="247200" cy="1479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" name="Google Shape;131;p23"/>
          <p:cNvSpPr/>
          <p:nvPr/>
        </p:nvSpPr>
        <p:spPr>
          <a:xfrm>
            <a:off x="5449931" y="3075466"/>
            <a:ext cx="478200" cy="4782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58859" y="1901157"/>
            <a:ext cx="2263131" cy="181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42;p59">
            <a:extLst>
              <a:ext uri="{FF2B5EF4-FFF2-40B4-BE49-F238E27FC236}">
                <a16:creationId xmlns:a16="http://schemas.microsoft.com/office/drawing/2014/main" id="{699563A7-B497-4923-8008-BAC9AD4AF3B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2574" r="12574"/>
          <a:stretch/>
        </p:blipFill>
        <p:spPr>
          <a:xfrm>
            <a:off x="272151" y="1748979"/>
            <a:ext cx="1978725" cy="211487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sx="103000" sy="103000" algn="tl" rotWithShape="0">
              <a:srgbClr val="000000">
                <a:alpha val="29800"/>
              </a:srgbClr>
            </a:outerShdw>
          </a:effectLst>
        </p:spPr>
      </p:pic>
      <p:pic>
        <p:nvPicPr>
          <p:cNvPr id="3" name="Grafik 32">
            <a:extLst>
              <a:ext uri="{FF2B5EF4-FFF2-40B4-BE49-F238E27FC236}">
                <a16:creationId xmlns:a16="http://schemas.microsoft.com/office/drawing/2014/main" id="{ACE01036-8D7A-44EE-83CC-580D1C8FFB1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268" t="12328" r="16397" b="16460"/>
          <a:stretch/>
        </p:blipFill>
        <p:spPr>
          <a:xfrm>
            <a:off x="6354137" y="2061073"/>
            <a:ext cx="2164323" cy="1358572"/>
          </a:xfrm>
          <a:prstGeom prst="rect">
            <a:avLst/>
          </a:prstGeom>
          <a:ln>
            <a:noFill/>
          </a:ln>
          <a:effectLst>
            <a:outerShdw blurRad="127000" dist="38100" dir="2700000" sx="103000" sy="103000" algn="tl" rotWithShape="0">
              <a:prstClr val="black">
                <a:alpha val="30000"/>
              </a:prstClr>
            </a:outerShdw>
          </a:effectLst>
        </p:spPr>
      </p:pic>
      <p:pic>
        <p:nvPicPr>
          <p:cNvPr id="32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DE3F409F-A8CD-4357-AEF6-177D6EB20B8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37284"/>
          <a:stretch/>
        </p:blipFill>
        <p:spPr>
          <a:xfrm>
            <a:off x="345233" y="108506"/>
            <a:ext cx="2715209" cy="1344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5" name="Google Shape;2285;p462"/>
          <p:cNvPicPr preferRelativeResize="0"/>
          <p:nvPr/>
        </p:nvPicPr>
        <p:blipFill rotWithShape="1">
          <a:blip r:embed="rId3">
            <a:alphaModFix/>
          </a:blip>
          <a:srcRect t="12946" b="265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86" name="Google Shape;2286;p462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pl-PL"/>
              <a:t>20</a:t>
            </a:fld>
            <a:endParaRPr/>
          </a:p>
        </p:txBody>
      </p:sp>
      <p:sp>
        <p:nvSpPr>
          <p:cNvPr id="2287" name="Google Shape;2287;p462"/>
          <p:cNvSpPr txBox="1">
            <a:spLocks noGrp="1"/>
          </p:cNvSpPr>
          <p:nvPr>
            <p:ph type="title"/>
          </p:nvPr>
        </p:nvSpPr>
        <p:spPr>
          <a:xfrm>
            <a:off x="367050" y="306300"/>
            <a:ext cx="7876200" cy="10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rgbClr val="FFFFFF"/>
                </a:solidFill>
              </a:rPr>
              <a:t>Specjalne zastosowania</a:t>
            </a:r>
            <a:endParaRPr sz="1800" b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88204D5-B4EA-4135-856E-40DEB2AD5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0" name="Text Box 1">
            <a:extLst>
              <a:ext uri="{FF2B5EF4-FFF2-40B4-BE49-F238E27FC236}">
                <a16:creationId xmlns:a16="http://schemas.microsoft.com/office/drawing/2014/main" id="{7EB455D3-3FC2-4F5B-B844-61FCE64C6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57163"/>
            <a:ext cx="2816225" cy="108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</a:pPr>
            <a:r>
              <a:rPr lang="cs-CZ" altLang="cs-CZ" sz="3800" b="1" dirty="0">
                <a:solidFill>
                  <a:schemeClr val="bg1"/>
                </a:solidFill>
              </a:rPr>
              <a:t>Miniserver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</a:pPr>
            <a:r>
              <a:rPr lang="cs-CZ" altLang="cs-CZ" sz="1600" b="1" dirty="0">
                <a:solidFill>
                  <a:schemeClr val="bg1"/>
                </a:solidFill>
              </a:rPr>
              <a:t>Dane techniczne</a:t>
            </a:r>
            <a:endParaRPr lang="cs-CZ" altLang="cs-CZ" sz="3800" b="1" dirty="0">
              <a:solidFill>
                <a:schemeClr val="bg1"/>
              </a:solidFill>
            </a:endParaRPr>
          </a:p>
        </p:txBody>
      </p:sp>
      <p:sp>
        <p:nvSpPr>
          <p:cNvPr id="51" name="Rectangle 10">
            <a:extLst>
              <a:ext uri="{FF2B5EF4-FFF2-40B4-BE49-F238E27FC236}">
                <a16:creationId xmlns:a16="http://schemas.microsoft.com/office/drawing/2014/main" id="{047E9888-E5BA-4DF2-9A64-D54B5AB73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888" y="4378325"/>
            <a:ext cx="1871569" cy="123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</a:pPr>
            <a:r>
              <a:rPr lang="cs-CZ" altLang="cs-CZ" b="1" dirty="0">
                <a:solidFill>
                  <a:schemeClr val="bg1"/>
                </a:solidFill>
              </a:rPr>
              <a:t>8x DO</a:t>
            </a:r>
          </a:p>
        </p:txBody>
      </p:sp>
      <p:sp>
        <p:nvSpPr>
          <p:cNvPr id="52" name="Rectangle 12">
            <a:extLst>
              <a:ext uri="{FF2B5EF4-FFF2-40B4-BE49-F238E27FC236}">
                <a16:creationId xmlns:a16="http://schemas.microsoft.com/office/drawing/2014/main" id="{76134461-437A-4927-A1CC-B604D7E6B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3175" y="852488"/>
            <a:ext cx="692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b="1">
                <a:solidFill>
                  <a:schemeClr val="bg1"/>
                </a:solidFill>
              </a:rPr>
              <a:t>4x AI</a:t>
            </a:r>
          </a:p>
        </p:txBody>
      </p:sp>
      <p:sp>
        <p:nvSpPr>
          <p:cNvPr id="53" name="Rectangle 13">
            <a:extLst>
              <a:ext uri="{FF2B5EF4-FFF2-40B4-BE49-F238E27FC236}">
                <a16:creationId xmlns:a16="http://schemas.microsoft.com/office/drawing/2014/main" id="{15FC8BBD-484F-414B-B9B8-FC000D52A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852488"/>
            <a:ext cx="6111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b="1">
                <a:solidFill>
                  <a:schemeClr val="bg1"/>
                </a:solidFill>
              </a:rPr>
              <a:t>8x DI</a:t>
            </a:r>
          </a:p>
        </p:txBody>
      </p:sp>
      <p:sp>
        <p:nvSpPr>
          <p:cNvPr id="54" name="Rectangle 14">
            <a:extLst>
              <a:ext uri="{FF2B5EF4-FFF2-40B4-BE49-F238E27FC236}">
                <a16:creationId xmlns:a16="http://schemas.microsoft.com/office/drawing/2014/main" id="{768BAA58-F567-4E7C-906C-48FDCA8E3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363" y="852488"/>
            <a:ext cx="5937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b="1" dirty="0">
                <a:solidFill>
                  <a:schemeClr val="bg1"/>
                </a:solidFill>
              </a:rPr>
              <a:t>LAN</a:t>
            </a:r>
          </a:p>
        </p:txBody>
      </p:sp>
      <p:sp>
        <p:nvSpPr>
          <p:cNvPr id="55" name="Rectangle 15">
            <a:extLst>
              <a:ext uri="{FF2B5EF4-FFF2-40B4-BE49-F238E27FC236}">
                <a16:creationId xmlns:a16="http://schemas.microsoft.com/office/drawing/2014/main" id="{057851FE-B106-4D79-AA48-328F6E8FD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450" y="4378325"/>
            <a:ext cx="5937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b="1">
                <a:solidFill>
                  <a:schemeClr val="bg1"/>
                </a:solidFill>
              </a:rPr>
              <a:t>Link</a:t>
            </a:r>
          </a:p>
        </p:txBody>
      </p:sp>
      <p:sp>
        <p:nvSpPr>
          <p:cNvPr id="56" name="Rectangle 16">
            <a:extLst>
              <a:ext uri="{FF2B5EF4-FFF2-40B4-BE49-F238E27FC236}">
                <a16:creationId xmlns:a16="http://schemas.microsoft.com/office/drawing/2014/main" id="{0ABAAB85-7690-47E7-94D9-B095090DC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378325"/>
            <a:ext cx="144938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</a:pPr>
            <a:r>
              <a:rPr lang="cs-CZ" altLang="cs-CZ" b="1">
                <a:solidFill>
                  <a:schemeClr val="bg1"/>
                </a:solidFill>
              </a:rPr>
              <a:t>24V DC</a:t>
            </a:r>
          </a:p>
        </p:txBody>
      </p:sp>
      <p:sp>
        <p:nvSpPr>
          <p:cNvPr id="57" name="Rectangle 20">
            <a:extLst>
              <a:ext uri="{FF2B5EF4-FFF2-40B4-BE49-F238E27FC236}">
                <a16:creationId xmlns:a16="http://schemas.microsoft.com/office/drawing/2014/main" id="{4EB03B19-AAB6-4E1C-AAC7-2BAD750BE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400" y="852488"/>
            <a:ext cx="10572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</a:pPr>
            <a:r>
              <a:rPr lang="cs-CZ" altLang="cs-CZ" b="1" dirty="0">
                <a:solidFill>
                  <a:schemeClr val="bg1"/>
                </a:solidFill>
              </a:rPr>
              <a:t>Karta SD</a:t>
            </a:r>
          </a:p>
        </p:txBody>
      </p:sp>
      <p:pic>
        <p:nvPicPr>
          <p:cNvPr id="58" name="!!miniserver">
            <a:extLst>
              <a:ext uri="{FF2B5EF4-FFF2-40B4-BE49-F238E27FC236}">
                <a16:creationId xmlns:a16="http://schemas.microsoft.com/office/drawing/2014/main" id="{AF7589DA-27EB-4015-94D3-CBFCAB2E38C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12730" r="9280" b="17259"/>
          <a:stretch>
            <a:fillRect/>
          </a:stretch>
        </p:blipFill>
        <p:spPr bwMode="auto">
          <a:xfrm>
            <a:off x="2339975" y="1382713"/>
            <a:ext cx="424815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15">
            <a:extLst>
              <a:ext uri="{FF2B5EF4-FFF2-40B4-BE49-F238E27FC236}">
                <a16:creationId xmlns:a16="http://schemas.microsoft.com/office/drawing/2014/main" id="{E05FDC9E-DFEB-4C78-8C3F-517084D3C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850" y="4378325"/>
            <a:ext cx="5937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b="1">
                <a:solidFill>
                  <a:schemeClr val="bg1"/>
                </a:solidFill>
              </a:rPr>
              <a:t>Tree</a:t>
            </a:r>
          </a:p>
        </p:txBody>
      </p:sp>
      <p:cxnSp>
        <p:nvCxnSpPr>
          <p:cNvPr id="60" name="Spojnice: pravoúhlá 59">
            <a:extLst>
              <a:ext uri="{FF2B5EF4-FFF2-40B4-BE49-F238E27FC236}">
                <a16:creationId xmlns:a16="http://schemas.microsoft.com/office/drawing/2014/main" id="{5179AD7F-B229-419D-B595-2B071DD97CD0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2324894" y="3810794"/>
            <a:ext cx="582612" cy="552450"/>
          </a:xfrm>
          <a:prstGeom prst="bentConnector3">
            <a:avLst/>
          </a:prstGeom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1" name="Přímá spojnice 60">
            <a:extLst>
              <a:ext uri="{FF2B5EF4-FFF2-40B4-BE49-F238E27FC236}">
                <a16:creationId xmlns:a16="http://schemas.microsoft.com/office/drawing/2014/main" id="{059406B6-590C-4392-B32E-38BFC62327EC}"/>
              </a:ext>
            </a:extLst>
          </p:cNvPr>
          <p:cNvCxnSpPr>
            <a:stCxn id="54" idx="2"/>
          </p:cNvCxnSpPr>
          <p:nvPr/>
        </p:nvCxnSpPr>
        <p:spPr bwMode="auto">
          <a:xfrm flipH="1">
            <a:off x="3197225" y="1160463"/>
            <a:ext cx="0" cy="474662"/>
          </a:xfrm>
          <a:prstGeom prst="line">
            <a:avLst/>
          </a:prstGeom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C3FD1104-79D4-4F6B-BA5E-F09A83711C76}"/>
              </a:ext>
            </a:extLst>
          </p:cNvPr>
          <p:cNvCxnSpPr>
            <a:stCxn id="57" idx="2"/>
          </p:cNvCxnSpPr>
          <p:nvPr/>
        </p:nvCxnSpPr>
        <p:spPr bwMode="auto">
          <a:xfrm flipH="1">
            <a:off x="3856038" y="1160463"/>
            <a:ext cx="0" cy="474662"/>
          </a:xfrm>
          <a:prstGeom prst="line">
            <a:avLst/>
          </a:prstGeom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3" name="Přímá spojnice 62">
            <a:extLst>
              <a:ext uri="{FF2B5EF4-FFF2-40B4-BE49-F238E27FC236}">
                <a16:creationId xmlns:a16="http://schemas.microsoft.com/office/drawing/2014/main" id="{C937172B-FA72-4629-9727-BC4F2EB5F791}"/>
              </a:ext>
            </a:extLst>
          </p:cNvPr>
          <p:cNvCxnSpPr>
            <a:stCxn id="53" idx="2"/>
          </p:cNvCxnSpPr>
          <p:nvPr/>
        </p:nvCxnSpPr>
        <p:spPr bwMode="auto">
          <a:xfrm>
            <a:off x="4611688" y="1160463"/>
            <a:ext cx="0" cy="236537"/>
          </a:xfrm>
          <a:prstGeom prst="line">
            <a:avLst/>
          </a:prstGeom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4" name="Přímá spojnice 63">
            <a:extLst>
              <a:ext uri="{FF2B5EF4-FFF2-40B4-BE49-F238E27FC236}">
                <a16:creationId xmlns:a16="http://schemas.microsoft.com/office/drawing/2014/main" id="{D0A5D790-6B5C-4251-87FB-CF1749E2979F}"/>
              </a:ext>
            </a:extLst>
          </p:cNvPr>
          <p:cNvCxnSpPr>
            <a:stCxn id="52" idx="2"/>
          </p:cNvCxnSpPr>
          <p:nvPr/>
        </p:nvCxnSpPr>
        <p:spPr bwMode="auto">
          <a:xfrm>
            <a:off x="5429250" y="1160463"/>
            <a:ext cx="0" cy="236537"/>
          </a:xfrm>
          <a:prstGeom prst="line">
            <a:avLst/>
          </a:prstGeom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Spojnice: pravoúhlá 64">
            <a:extLst>
              <a:ext uri="{FF2B5EF4-FFF2-40B4-BE49-F238E27FC236}">
                <a16:creationId xmlns:a16="http://schemas.microsoft.com/office/drawing/2014/main" id="{20E7E463-A0EE-4823-B7C3-1B35692FF93E}"/>
              </a:ext>
            </a:extLst>
          </p:cNvPr>
          <p:cNvCxnSpPr>
            <a:cxnSpLocks/>
            <a:endCxn id="59" idx="0"/>
          </p:cNvCxnSpPr>
          <p:nvPr/>
        </p:nvCxnSpPr>
        <p:spPr bwMode="auto">
          <a:xfrm rot="16200000" flipH="1">
            <a:off x="3405188" y="3987800"/>
            <a:ext cx="582612" cy="198438"/>
          </a:xfrm>
          <a:prstGeom prst="bentConnector3">
            <a:avLst/>
          </a:prstGeom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Přímá spojnice 65">
            <a:extLst>
              <a:ext uri="{FF2B5EF4-FFF2-40B4-BE49-F238E27FC236}">
                <a16:creationId xmlns:a16="http://schemas.microsoft.com/office/drawing/2014/main" id="{29AD96FE-DA68-4CC2-A784-B74613822088}"/>
              </a:ext>
            </a:extLst>
          </p:cNvPr>
          <p:cNvCxnSpPr>
            <a:endCxn id="55" idx="0"/>
          </p:cNvCxnSpPr>
          <p:nvPr/>
        </p:nvCxnSpPr>
        <p:spPr bwMode="auto">
          <a:xfrm>
            <a:off x="3260725" y="3795713"/>
            <a:ext cx="1588" cy="582612"/>
          </a:xfrm>
          <a:prstGeom prst="line">
            <a:avLst/>
          </a:prstGeom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05D5FE40-A743-4627-859E-203260ADBE17}"/>
              </a:ext>
            </a:extLst>
          </p:cNvPr>
          <p:cNvCxnSpPr>
            <a:cxnSpLocks/>
          </p:cNvCxnSpPr>
          <p:nvPr/>
        </p:nvCxnSpPr>
        <p:spPr bwMode="auto">
          <a:xfrm flipV="1">
            <a:off x="5030789" y="4087813"/>
            <a:ext cx="0" cy="274637"/>
          </a:xfrm>
          <a:prstGeom prst="line">
            <a:avLst/>
          </a:prstGeom>
          <a:ln w="190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!!miniserver">
            <a:extLst>
              <a:ext uri="{FF2B5EF4-FFF2-40B4-BE49-F238E27FC236}">
                <a16:creationId xmlns:a16="http://schemas.microsoft.com/office/drawing/2014/main" id="{4D40FA8B-DDE6-4B6E-B2E2-B4318888D425}"/>
              </a:ext>
            </a:extLst>
          </p:cNvPr>
          <p:cNvPicPr preferRelativeResize="0"/>
          <p:nvPr/>
        </p:nvPicPr>
        <p:blipFill rotWithShape="1">
          <a:blip r:embed="rId3"/>
          <a:srcRect l="5221" r="-1019"/>
          <a:stretch/>
        </p:blipFill>
        <p:spPr>
          <a:xfrm>
            <a:off x="5537016" y="640213"/>
            <a:ext cx="4243741" cy="3543979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7535B187-683E-4614-9A93-BD543C653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6" y="560995"/>
            <a:ext cx="4428838" cy="379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Skupina 44">
            <a:extLst>
              <a:ext uri="{FF2B5EF4-FFF2-40B4-BE49-F238E27FC236}">
                <a16:creationId xmlns:a16="http://schemas.microsoft.com/office/drawing/2014/main" id="{61A33A9C-8675-4D63-8044-3B72794612C4}"/>
              </a:ext>
            </a:extLst>
          </p:cNvPr>
          <p:cNvGrpSpPr/>
          <p:nvPr/>
        </p:nvGrpSpPr>
        <p:grpSpPr>
          <a:xfrm>
            <a:off x="4240773" y="2041894"/>
            <a:ext cx="775121" cy="775121"/>
            <a:chOff x="1334809" y="2862175"/>
            <a:chExt cx="908088" cy="908088"/>
          </a:xfrm>
          <a:solidFill>
            <a:schemeClr val="bg1"/>
          </a:solidFill>
        </p:grpSpPr>
        <p:sp>
          <p:nvSpPr>
            <p:cNvPr id="46" name="Ovál 45">
              <a:extLst>
                <a:ext uri="{FF2B5EF4-FFF2-40B4-BE49-F238E27FC236}">
                  <a16:creationId xmlns:a16="http://schemas.microsoft.com/office/drawing/2014/main" id="{26B472B4-C4CA-4B03-AA04-6578E02CF252}"/>
                </a:ext>
              </a:extLst>
            </p:cNvPr>
            <p:cNvSpPr/>
            <p:nvPr/>
          </p:nvSpPr>
          <p:spPr>
            <a:xfrm>
              <a:off x="1334809" y="2862175"/>
              <a:ext cx="908088" cy="9080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69C3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F3E5CADE-3294-404F-9928-0D1CA383B918}"/>
                </a:ext>
              </a:extLst>
            </p:cNvPr>
            <p:cNvSpPr txBox="1"/>
            <p:nvPr/>
          </p:nvSpPr>
          <p:spPr>
            <a:xfrm>
              <a:off x="1499452" y="3096306"/>
              <a:ext cx="578803" cy="43983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cs-CZ" sz="900" dirty="0">
                  <a:solidFill>
                    <a:srgbClr val="69C350"/>
                  </a:solidFill>
                </a:rPr>
                <a:t>HTTP</a:t>
              </a:r>
            </a:p>
            <a:p>
              <a:pPr algn="ctr"/>
              <a:r>
                <a:rPr lang="cs-CZ" sz="900" dirty="0">
                  <a:solidFill>
                    <a:srgbClr val="69C350"/>
                  </a:solidFill>
                </a:rPr>
                <a:t>UDP</a:t>
              </a:r>
            </a:p>
          </p:txBody>
        </p:sp>
      </p:grpSp>
      <p:sp>
        <p:nvSpPr>
          <p:cNvPr id="48" name="Ovál 47">
            <a:extLst>
              <a:ext uri="{FF2B5EF4-FFF2-40B4-BE49-F238E27FC236}">
                <a16:creationId xmlns:a16="http://schemas.microsoft.com/office/drawing/2014/main" id="{CF5D266A-4C7C-4131-9B93-447DCFDCAA8F}"/>
              </a:ext>
            </a:extLst>
          </p:cNvPr>
          <p:cNvSpPr/>
          <p:nvPr/>
        </p:nvSpPr>
        <p:spPr>
          <a:xfrm>
            <a:off x="4202937" y="2004060"/>
            <a:ext cx="850790" cy="850790"/>
          </a:xfrm>
          <a:prstGeom prst="ellipse">
            <a:avLst/>
          </a:prstGeom>
          <a:solidFill>
            <a:schemeClr val="bg1"/>
          </a:solidFill>
          <a:ln w="28575">
            <a:solidFill>
              <a:srgbClr val="69C3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A2642D83-F6DE-4EFB-BA72-1C87AE182AF5}"/>
              </a:ext>
            </a:extLst>
          </p:cNvPr>
          <p:cNvGrpSpPr/>
          <p:nvPr/>
        </p:nvGrpSpPr>
        <p:grpSpPr>
          <a:xfrm>
            <a:off x="2376080" y="1273068"/>
            <a:ext cx="850790" cy="850790"/>
            <a:chOff x="1334810" y="2862175"/>
            <a:chExt cx="908088" cy="908088"/>
          </a:xfrm>
          <a:solidFill>
            <a:schemeClr val="bg1"/>
          </a:solidFill>
        </p:grpSpPr>
        <p:sp>
          <p:nvSpPr>
            <p:cNvPr id="50" name="Ovál 49">
              <a:extLst>
                <a:ext uri="{FF2B5EF4-FFF2-40B4-BE49-F238E27FC236}">
                  <a16:creationId xmlns:a16="http://schemas.microsoft.com/office/drawing/2014/main" id="{1278B795-9893-4328-BD16-9F3CDA3FE4BF}"/>
                </a:ext>
              </a:extLst>
            </p:cNvPr>
            <p:cNvSpPr/>
            <p:nvPr/>
          </p:nvSpPr>
          <p:spPr>
            <a:xfrm>
              <a:off x="1334810" y="2862175"/>
              <a:ext cx="908088" cy="908088"/>
            </a:xfrm>
            <a:prstGeom prst="ellipse">
              <a:avLst/>
            </a:prstGeom>
            <a:grpFill/>
            <a:ln w="28575">
              <a:solidFill>
                <a:srgbClr val="69C3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228F111F-C7BB-4F59-933D-D40F96089FAA}"/>
                </a:ext>
              </a:extLst>
            </p:cNvPr>
            <p:cNvSpPr txBox="1"/>
            <p:nvPr/>
          </p:nvSpPr>
          <p:spPr>
            <a:xfrm>
              <a:off x="1422403" y="3088528"/>
              <a:ext cx="732898" cy="455379"/>
            </a:xfrm>
            <a:prstGeom prst="rect">
              <a:avLst/>
            </a:prstGeom>
            <a:grpFill/>
          </p:spPr>
          <p:txBody>
            <a:bodyPr wrap="none" lIns="36000" tIns="36000" rIns="36000" bIns="36000" rtlCol="0" anchor="ctr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69C350"/>
                  </a:solidFill>
                </a:rPr>
                <a:t>Modbus</a:t>
              </a:r>
            </a:p>
            <a:p>
              <a:pPr algn="ctr"/>
              <a:r>
                <a:rPr lang="cs-CZ" sz="1100" b="1" dirty="0">
                  <a:solidFill>
                    <a:srgbClr val="69C350"/>
                  </a:solidFill>
                </a:rPr>
                <a:t>RTU/TCP</a:t>
              </a:r>
            </a:p>
          </p:txBody>
        </p:sp>
      </p:grp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BB2487EB-3E73-4973-8EEC-54B92BFBEC40}"/>
              </a:ext>
            </a:extLst>
          </p:cNvPr>
          <p:cNvGrpSpPr/>
          <p:nvPr/>
        </p:nvGrpSpPr>
        <p:grpSpPr>
          <a:xfrm>
            <a:off x="4202937" y="526438"/>
            <a:ext cx="850790" cy="850790"/>
            <a:chOff x="1334810" y="2862175"/>
            <a:chExt cx="908088" cy="908088"/>
          </a:xfrm>
          <a:solidFill>
            <a:schemeClr val="bg1"/>
          </a:solidFill>
        </p:grpSpPr>
        <p:sp>
          <p:nvSpPr>
            <p:cNvPr id="53" name="Ovál 52">
              <a:extLst>
                <a:ext uri="{FF2B5EF4-FFF2-40B4-BE49-F238E27FC236}">
                  <a16:creationId xmlns:a16="http://schemas.microsoft.com/office/drawing/2014/main" id="{43D371AC-CAB2-4981-B3C5-8E9A2A4E8941}"/>
                </a:ext>
              </a:extLst>
            </p:cNvPr>
            <p:cNvSpPr/>
            <p:nvPr/>
          </p:nvSpPr>
          <p:spPr>
            <a:xfrm>
              <a:off x="1334810" y="2862175"/>
              <a:ext cx="908088" cy="908088"/>
            </a:xfrm>
            <a:prstGeom prst="ellipse">
              <a:avLst/>
            </a:prstGeom>
            <a:grpFill/>
            <a:ln w="28575">
              <a:solidFill>
                <a:srgbClr val="69C3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4" name="TextovéPole 53">
              <a:extLst>
                <a:ext uri="{FF2B5EF4-FFF2-40B4-BE49-F238E27FC236}">
                  <a16:creationId xmlns:a16="http://schemas.microsoft.com/office/drawing/2014/main" id="{A37C95E5-C6AC-473D-8C52-8DA04B1FCB4A}"/>
                </a:ext>
              </a:extLst>
            </p:cNvPr>
            <p:cNvSpPr txBox="1"/>
            <p:nvPr/>
          </p:nvSpPr>
          <p:spPr>
            <a:xfrm>
              <a:off x="1440501" y="3168390"/>
              <a:ext cx="696703" cy="295654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69C350"/>
                  </a:solidFill>
                </a:rPr>
                <a:t>RS485</a:t>
              </a:r>
            </a:p>
          </p:txBody>
        </p:sp>
      </p:grp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ABDA1839-0780-4C43-845F-8D5BAFA1A761}"/>
              </a:ext>
            </a:extLst>
          </p:cNvPr>
          <p:cNvGrpSpPr/>
          <p:nvPr/>
        </p:nvGrpSpPr>
        <p:grpSpPr>
          <a:xfrm>
            <a:off x="2986847" y="526438"/>
            <a:ext cx="850790" cy="850790"/>
            <a:chOff x="1334810" y="2862175"/>
            <a:chExt cx="908088" cy="908088"/>
          </a:xfrm>
          <a:solidFill>
            <a:schemeClr val="bg1"/>
          </a:solidFill>
        </p:grpSpPr>
        <p:sp>
          <p:nvSpPr>
            <p:cNvPr id="56" name="Ovál 55">
              <a:extLst>
                <a:ext uri="{FF2B5EF4-FFF2-40B4-BE49-F238E27FC236}">
                  <a16:creationId xmlns:a16="http://schemas.microsoft.com/office/drawing/2014/main" id="{FE070D35-1BEC-4707-9540-5F3C1DFB0603}"/>
                </a:ext>
              </a:extLst>
            </p:cNvPr>
            <p:cNvSpPr/>
            <p:nvPr/>
          </p:nvSpPr>
          <p:spPr>
            <a:xfrm>
              <a:off x="1334810" y="2862175"/>
              <a:ext cx="908088" cy="908088"/>
            </a:xfrm>
            <a:prstGeom prst="ellipse">
              <a:avLst/>
            </a:prstGeom>
            <a:grpFill/>
            <a:ln w="28575">
              <a:solidFill>
                <a:srgbClr val="69C3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E008BC1A-7A07-48B2-8DEB-ABA9F4F9E5AA}"/>
                </a:ext>
              </a:extLst>
            </p:cNvPr>
            <p:cNvSpPr txBox="1"/>
            <p:nvPr/>
          </p:nvSpPr>
          <p:spPr>
            <a:xfrm>
              <a:off x="1440501" y="3168390"/>
              <a:ext cx="696704" cy="295654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69C350"/>
                  </a:solidFill>
                </a:rPr>
                <a:t>RS232</a:t>
              </a:r>
              <a:endParaRPr lang="cs-CZ" sz="1100" b="1" dirty="0">
                <a:solidFill>
                  <a:srgbClr val="69C350"/>
                </a:solidFill>
              </a:endParaRPr>
            </a:p>
          </p:txBody>
        </p:sp>
      </p:grp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044A3D1D-E09E-45AC-84E7-94FEC888328D}"/>
              </a:ext>
            </a:extLst>
          </p:cNvPr>
          <p:cNvGrpSpPr/>
          <p:nvPr/>
        </p:nvGrpSpPr>
        <p:grpSpPr>
          <a:xfrm>
            <a:off x="3589448" y="1273068"/>
            <a:ext cx="850790" cy="850790"/>
            <a:chOff x="1334810" y="2862175"/>
            <a:chExt cx="908088" cy="908088"/>
          </a:xfrm>
          <a:solidFill>
            <a:schemeClr val="bg1"/>
          </a:solidFill>
        </p:grpSpPr>
        <p:sp>
          <p:nvSpPr>
            <p:cNvPr id="59" name="Ovál 58">
              <a:extLst>
                <a:ext uri="{FF2B5EF4-FFF2-40B4-BE49-F238E27FC236}">
                  <a16:creationId xmlns:a16="http://schemas.microsoft.com/office/drawing/2014/main" id="{5DF42122-AA7E-4EA0-8E51-700C78087294}"/>
                </a:ext>
              </a:extLst>
            </p:cNvPr>
            <p:cNvSpPr/>
            <p:nvPr/>
          </p:nvSpPr>
          <p:spPr>
            <a:xfrm>
              <a:off x="1334810" y="2862175"/>
              <a:ext cx="908088" cy="908088"/>
            </a:xfrm>
            <a:prstGeom prst="ellipse">
              <a:avLst/>
            </a:prstGeom>
            <a:grpFill/>
            <a:ln w="28575">
              <a:solidFill>
                <a:srgbClr val="69C3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0" name="TextovéPole 59">
              <a:extLst>
                <a:ext uri="{FF2B5EF4-FFF2-40B4-BE49-F238E27FC236}">
                  <a16:creationId xmlns:a16="http://schemas.microsoft.com/office/drawing/2014/main" id="{328F9F46-309B-4F45-A4A4-4F11FA76E90B}"/>
                </a:ext>
              </a:extLst>
            </p:cNvPr>
            <p:cNvSpPr txBox="1"/>
            <p:nvPr/>
          </p:nvSpPr>
          <p:spPr>
            <a:xfrm>
              <a:off x="1498673" y="3168390"/>
              <a:ext cx="580358" cy="295654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69C350"/>
                  </a:solidFill>
                </a:rPr>
                <a:t>DALI</a:t>
              </a:r>
              <a:endParaRPr lang="cs-CZ" sz="1100" b="1" dirty="0">
                <a:solidFill>
                  <a:srgbClr val="69C350"/>
                </a:solidFill>
              </a:endParaRPr>
            </a:p>
          </p:txBody>
        </p:sp>
      </p:grpSp>
      <p:grpSp>
        <p:nvGrpSpPr>
          <p:cNvPr id="61" name="Skupina 60">
            <a:extLst>
              <a:ext uri="{FF2B5EF4-FFF2-40B4-BE49-F238E27FC236}">
                <a16:creationId xmlns:a16="http://schemas.microsoft.com/office/drawing/2014/main" id="{E3A6170F-E663-4901-8D8F-5C9E352C2690}"/>
              </a:ext>
            </a:extLst>
          </p:cNvPr>
          <p:cNvGrpSpPr/>
          <p:nvPr/>
        </p:nvGrpSpPr>
        <p:grpSpPr>
          <a:xfrm>
            <a:off x="1160081" y="2772609"/>
            <a:ext cx="850790" cy="850790"/>
            <a:chOff x="1334810" y="2862175"/>
            <a:chExt cx="908088" cy="908088"/>
          </a:xfrm>
          <a:solidFill>
            <a:schemeClr val="bg1"/>
          </a:solidFill>
        </p:grpSpPr>
        <p:sp>
          <p:nvSpPr>
            <p:cNvPr id="62" name="Ovál 61">
              <a:extLst>
                <a:ext uri="{FF2B5EF4-FFF2-40B4-BE49-F238E27FC236}">
                  <a16:creationId xmlns:a16="http://schemas.microsoft.com/office/drawing/2014/main" id="{49E22026-8674-4DE1-96AA-7864594F9673}"/>
                </a:ext>
              </a:extLst>
            </p:cNvPr>
            <p:cNvSpPr/>
            <p:nvPr/>
          </p:nvSpPr>
          <p:spPr>
            <a:xfrm>
              <a:off x="1334810" y="2862175"/>
              <a:ext cx="908088" cy="908088"/>
            </a:xfrm>
            <a:prstGeom prst="ellipse">
              <a:avLst/>
            </a:prstGeom>
            <a:grpFill/>
            <a:ln w="28575">
              <a:solidFill>
                <a:srgbClr val="69C3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3" name="TextovéPole 62">
              <a:extLst>
                <a:ext uri="{FF2B5EF4-FFF2-40B4-BE49-F238E27FC236}">
                  <a16:creationId xmlns:a16="http://schemas.microsoft.com/office/drawing/2014/main" id="{98673DE1-24AE-4015-8FF6-6D5D01D13D2B}"/>
                </a:ext>
              </a:extLst>
            </p:cNvPr>
            <p:cNvSpPr txBox="1"/>
            <p:nvPr/>
          </p:nvSpPr>
          <p:spPr>
            <a:xfrm>
              <a:off x="1508083" y="3168390"/>
              <a:ext cx="561538" cy="295654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69C350"/>
                  </a:solidFill>
                </a:rPr>
                <a:t>DMX</a:t>
              </a:r>
              <a:endParaRPr lang="cs-CZ" sz="1100" b="1" dirty="0">
                <a:solidFill>
                  <a:srgbClr val="69C350"/>
                </a:solidFill>
              </a:endParaRPr>
            </a:p>
          </p:txBody>
        </p:sp>
      </p:grpSp>
      <p:sp>
        <p:nvSpPr>
          <p:cNvPr id="2" name="Ovál 1">
            <a:extLst>
              <a:ext uri="{FF2B5EF4-FFF2-40B4-BE49-F238E27FC236}">
                <a16:creationId xmlns:a16="http://schemas.microsoft.com/office/drawing/2014/main" id="{DE2004F5-DE0D-4F91-B5F8-56F56484BD2E}"/>
              </a:ext>
            </a:extLst>
          </p:cNvPr>
          <p:cNvSpPr/>
          <p:nvPr/>
        </p:nvSpPr>
        <p:spPr>
          <a:xfrm>
            <a:off x="512565" y="3545190"/>
            <a:ext cx="887974" cy="88797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vál 64">
            <a:extLst>
              <a:ext uri="{FF2B5EF4-FFF2-40B4-BE49-F238E27FC236}">
                <a16:creationId xmlns:a16="http://schemas.microsoft.com/office/drawing/2014/main" id="{B4E852F3-3134-4B1B-A0E3-294165BC3634}"/>
              </a:ext>
            </a:extLst>
          </p:cNvPr>
          <p:cNvSpPr/>
          <p:nvPr/>
        </p:nvSpPr>
        <p:spPr>
          <a:xfrm>
            <a:off x="593000" y="3579834"/>
            <a:ext cx="775122" cy="775122"/>
          </a:xfrm>
          <a:prstGeom prst="ellipse">
            <a:avLst/>
          </a:prstGeom>
          <a:noFill/>
          <a:ln w="12700">
            <a:solidFill>
              <a:srgbClr val="69C3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C6F2B42C-4058-477F-AD97-6EE92DDBC575}"/>
              </a:ext>
            </a:extLst>
          </p:cNvPr>
          <p:cNvSpPr txBox="1"/>
          <p:nvPr/>
        </p:nvSpPr>
        <p:spPr>
          <a:xfrm>
            <a:off x="830520" y="3851979"/>
            <a:ext cx="300083" cy="2308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cs-CZ" sz="900" dirty="0">
                <a:solidFill>
                  <a:srgbClr val="69C350"/>
                </a:solidFill>
              </a:rPr>
              <a:t>IR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A565C76A-B81F-418E-BDAF-4139B575A2DE}"/>
              </a:ext>
            </a:extLst>
          </p:cNvPr>
          <p:cNvSpPr txBox="1"/>
          <p:nvPr/>
        </p:nvSpPr>
        <p:spPr>
          <a:xfrm>
            <a:off x="4334820" y="2198623"/>
            <a:ext cx="58702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cs-CZ" sz="1200" b="1" dirty="0">
                <a:solidFill>
                  <a:srgbClr val="69C350"/>
                </a:solidFill>
              </a:rPr>
              <a:t>HTTP</a:t>
            </a:r>
          </a:p>
          <a:p>
            <a:pPr algn="ctr"/>
            <a:r>
              <a:rPr lang="cs-CZ" sz="1200" b="1" dirty="0">
                <a:solidFill>
                  <a:srgbClr val="69C350"/>
                </a:solidFill>
              </a:rPr>
              <a:t>UDP</a:t>
            </a:r>
            <a:endParaRPr lang="cs-CZ" sz="1100" b="1" dirty="0">
              <a:solidFill>
                <a:srgbClr val="69C350"/>
              </a:solidFill>
            </a:endParaRP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D99B8705-1B91-4A85-80FA-7E60BCCC76D2}"/>
              </a:ext>
            </a:extLst>
          </p:cNvPr>
          <p:cNvSpPr/>
          <p:nvPr/>
        </p:nvSpPr>
        <p:spPr>
          <a:xfrm>
            <a:off x="2938931" y="1946342"/>
            <a:ext cx="957262" cy="9572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177DCAED-703F-49B2-9E68-90826C440F9A}"/>
              </a:ext>
            </a:extLst>
          </p:cNvPr>
          <p:cNvSpPr/>
          <p:nvPr/>
        </p:nvSpPr>
        <p:spPr>
          <a:xfrm>
            <a:off x="3043560" y="2032357"/>
            <a:ext cx="775121" cy="775121"/>
          </a:xfrm>
          <a:prstGeom prst="ellipse">
            <a:avLst/>
          </a:prstGeom>
          <a:solidFill>
            <a:schemeClr val="bg1"/>
          </a:solidFill>
          <a:ln w="12700">
            <a:solidFill>
              <a:srgbClr val="69C3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113FC1D-B8EE-4AED-920A-4D34451398FA}"/>
              </a:ext>
            </a:extLst>
          </p:cNvPr>
          <p:cNvSpPr txBox="1"/>
          <p:nvPr/>
        </p:nvSpPr>
        <p:spPr>
          <a:xfrm>
            <a:off x="3140017" y="2235253"/>
            <a:ext cx="58221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cs-CZ" sz="900" dirty="0" err="1">
                <a:solidFill>
                  <a:srgbClr val="69C350"/>
                </a:solidFill>
              </a:rPr>
              <a:t>BACnet</a:t>
            </a:r>
            <a:br>
              <a:rPr lang="cs-CZ" sz="900" dirty="0">
                <a:solidFill>
                  <a:srgbClr val="69C350"/>
                </a:solidFill>
              </a:rPr>
            </a:br>
            <a:r>
              <a:rPr lang="cs-CZ" sz="900" dirty="0">
                <a:solidFill>
                  <a:srgbClr val="69C350"/>
                </a:solidFill>
              </a:rPr>
              <a:t>server</a:t>
            </a:r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D376FF48-165E-4275-847A-B424AEA49399}"/>
              </a:ext>
            </a:extLst>
          </p:cNvPr>
          <p:cNvSpPr/>
          <p:nvPr/>
        </p:nvSpPr>
        <p:spPr>
          <a:xfrm>
            <a:off x="1711616" y="1958927"/>
            <a:ext cx="957262" cy="9572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2" name="Ovál 41">
            <a:extLst>
              <a:ext uri="{FF2B5EF4-FFF2-40B4-BE49-F238E27FC236}">
                <a16:creationId xmlns:a16="http://schemas.microsoft.com/office/drawing/2014/main" id="{B489F198-915A-4F8E-B783-5EF945975AF6}"/>
              </a:ext>
            </a:extLst>
          </p:cNvPr>
          <p:cNvSpPr/>
          <p:nvPr/>
        </p:nvSpPr>
        <p:spPr>
          <a:xfrm>
            <a:off x="1816245" y="2044942"/>
            <a:ext cx="775121" cy="775121"/>
          </a:xfrm>
          <a:prstGeom prst="ellipse">
            <a:avLst/>
          </a:prstGeom>
          <a:solidFill>
            <a:schemeClr val="bg1"/>
          </a:solidFill>
          <a:ln w="12700">
            <a:solidFill>
              <a:srgbClr val="69C3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993FB065-B903-42D7-979B-7AB4DD88E161}"/>
              </a:ext>
            </a:extLst>
          </p:cNvPr>
          <p:cNvSpPr txBox="1"/>
          <p:nvPr/>
        </p:nvSpPr>
        <p:spPr>
          <a:xfrm>
            <a:off x="1919118" y="2317088"/>
            <a:ext cx="569387" cy="2308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cs-CZ" sz="900" dirty="0" err="1">
                <a:solidFill>
                  <a:srgbClr val="69C350"/>
                </a:solidFill>
              </a:rPr>
              <a:t>Schüko</a:t>
            </a:r>
            <a:endParaRPr lang="cs-CZ" sz="900" dirty="0">
              <a:solidFill>
                <a:srgbClr val="69C3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079;p170">
            <a:extLst>
              <a:ext uri="{FF2B5EF4-FFF2-40B4-BE49-F238E27FC236}">
                <a16:creationId xmlns:a16="http://schemas.microsoft.com/office/drawing/2014/main" id="{8346FC41-925C-42C6-9E19-A39431ACE21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012179" y="1582396"/>
            <a:ext cx="2011692" cy="25845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E33F1227-2286-4B03-9AB8-7CDA8CC98D71}"/>
              </a:ext>
            </a:extLst>
          </p:cNvPr>
          <p:cNvGrpSpPr/>
          <p:nvPr/>
        </p:nvGrpSpPr>
        <p:grpSpPr>
          <a:xfrm>
            <a:off x="889878" y="1831574"/>
            <a:ext cx="2081197" cy="2353322"/>
            <a:chOff x="581343" y="2571750"/>
            <a:chExt cx="1588204" cy="1795866"/>
          </a:xfrm>
        </p:grpSpPr>
        <p:pic>
          <p:nvPicPr>
            <p:cNvPr id="18" name="Google Shape;1081;p170">
              <a:extLst>
                <a:ext uri="{FF2B5EF4-FFF2-40B4-BE49-F238E27FC236}">
                  <a16:creationId xmlns:a16="http://schemas.microsoft.com/office/drawing/2014/main" id="{5E4425E2-7A0B-4E12-80EF-AD3B36A6486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 b="36699"/>
            <a:stretch/>
          </p:blipFill>
          <p:spPr>
            <a:xfrm>
              <a:off x="581343" y="2571750"/>
              <a:ext cx="1535163" cy="12484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1082;p170">
              <a:extLst>
                <a:ext uri="{FF2B5EF4-FFF2-40B4-BE49-F238E27FC236}">
                  <a16:creationId xmlns:a16="http://schemas.microsoft.com/office/drawing/2014/main" id="{1A9D671A-ACF2-4F0B-953F-6A917166F205}"/>
                </a:ext>
              </a:extLst>
            </p:cNvPr>
            <p:cNvSpPr txBox="1"/>
            <p:nvPr/>
          </p:nvSpPr>
          <p:spPr>
            <a:xfrm>
              <a:off x="581344" y="3820213"/>
              <a:ext cx="1588203" cy="547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l-PL" sz="24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L I N K</a:t>
              </a:r>
              <a:endParaRPr sz="2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" name="Google Shape;1083;p170">
            <a:extLst>
              <a:ext uri="{FF2B5EF4-FFF2-40B4-BE49-F238E27FC236}">
                <a16:creationId xmlns:a16="http://schemas.microsoft.com/office/drawing/2014/main" id="{D6FC53B1-177B-4F88-8D14-60BB86D3C1EE}"/>
              </a:ext>
            </a:extLst>
          </p:cNvPr>
          <p:cNvPicPr preferRelativeResize="0"/>
          <p:nvPr/>
        </p:nvPicPr>
        <p:blipFill rotWithShape="1">
          <a:blip r:embed="rId7">
            <a:alphaModFix/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700"/>
                    </a14:imgEffect>
                    <a14:imgEffect>
                      <a14:saturation sat="126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51028" y="1627722"/>
            <a:ext cx="2011692" cy="2584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35290A0-6D17-4A9F-9FCC-46CAC0A81924}"/>
              </a:ext>
            </a:extLst>
          </p:cNvPr>
          <p:cNvSpPr txBox="1"/>
          <p:nvPr/>
        </p:nvSpPr>
        <p:spPr>
          <a:xfrm>
            <a:off x="859398" y="373576"/>
            <a:ext cx="7021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Technologie Loxone</a:t>
            </a:r>
          </a:p>
        </p:txBody>
      </p:sp>
    </p:spTree>
    <p:extLst>
      <p:ext uri="{BB962C8B-B14F-4D97-AF65-F5344CB8AC3E}">
        <p14:creationId xmlns:p14="http://schemas.microsoft.com/office/powerpoint/2010/main" val="398369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vnoramenný trojúhelník 12">
            <a:extLst>
              <a:ext uri="{FF2B5EF4-FFF2-40B4-BE49-F238E27FC236}">
                <a16:creationId xmlns:a16="http://schemas.microsoft.com/office/drawing/2014/main" id="{EFF1CFB4-D503-482C-863F-527A2D23C1CD}"/>
              </a:ext>
            </a:extLst>
          </p:cNvPr>
          <p:cNvSpPr/>
          <p:nvPr/>
        </p:nvSpPr>
        <p:spPr>
          <a:xfrm rot="10800000">
            <a:off x="2072903" y="2929894"/>
            <a:ext cx="95250" cy="85725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Rovnoramenný trojúhelník 25">
            <a:extLst>
              <a:ext uri="{FF2B5EF4-FFF2-40B4-BE49-F238E27FC236}">
                <a16:creationId xmlns:a16="http://schemas.microsoft.com/office/drawing/2014/main" id="{2294591F-B695-44D9-9FA1-6414DE0DCF8D}"/>
              </a:ext>
            </a:extLst>
          </p:cNvPr>
          <p:cNvSpPr/>
          <p:nvPr/>
        </p:nvSpPr>
        <p:spPr>
          <a:xfrm rot="10800000">
            <a:off x="4078676" y="2891756"/>
            <a:ext cx="95250" cy="85725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Rovnoramenný trojúhelník 26">
            <a:extLst>
              <a:ext uri="{FF2B5EF4-FFF2-40B4-BE49-F238E27FC236}">
                <a16:creationId xmlns:a16="http://schemas.microsoft.com/office/drawing/2014/main" id="{B37066C6-FE90-4763-A9D8-363AD809D5F2}"/>
              </a:ext>
            </a:extLst>
          </p:cNvPr>
          <p:cNvSpPr/>
          <p:nvPr/>
        </p:nvSpPr>
        <p:spPr>
          <a:xfrm rot="10800000">
            <a:off x="5167544" y="2894090"/>
            <a:ext cx="95250" cy="85725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ovnoramenný trojúhelník 27">
            <a:extLst>
              <a:ext uri="{FF2B5EF4-FFF2-40B4-BE49-F238E27FC236}">
                <a16:creationId xmlns:a16="http://schemas.microsoft.com/office/drawing/2014/main" id="{9A779594-6BAE-474D-962B-4AEEDAA12704}"/>
              </a:ext>
            </a:extLst>
          </p:cNvPr>
          <p:cNvSpPr/>
          <p:nvPr/>
        </p:nvSpPr>
        <p:spPr>
          <a:xfrm rot="10800000">
            <a:off x="4591202" y="2885930"/>
            <a:ext cx="95250" cy="85725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CE46451A-1D81-42B2-8B28-79BFFDE0E165}"/>
              </a:ext>
            </a:extLst>
          </p:cNvPr>
          <p:cNvCxnSpPr>
            <a:cxnSpLocks/>
            <a:stCxn id="13" idx="0"/>
            <a:endCxn id="76" idx="0"/>
          </p:cNvCxnSpPr>
          <p:nvPr/>
        </p:nvCxnSpPr>
        <p:spPr>
          <a:xfrm flipH="1">
            <a:off x="2119682" y="3015619"/>
            <a:ext cx="846" cy="383546"/>
          </a:xfrm>
          <a:prstGeom prst="line">
            <a:avLst/>
          </a:prstGeom>
          <a:ln w="19050" cap="rnd">
            <a:solidFill>
              <a:srgbClr val="0070C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ohyb">
            <a:extLst>
              <a:ext uri="{FF2B5EF4-FFF2-40B4-BE49-F238E27FC236}">
                <a16:creationId xmlns:a16="http://schemas.microsoft.com/office/drawing/2014/main" id="{AC3BC6D3-B7F6-4F77-A56C-3A2417D9C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93" t="4072" r="8049" b="14892"/>
          <a:stretch/>
        </p:blipFill>
        <p:spPr>
          <a:xfrm>
            <a:off x="827040" y="974190"/>
            <a:ext cx="373469" cy="378389"/>
          </a:xfrm>
          <a:prstGeom prst="rect">
            <a:avLst/>
          </a:prstGeom>
        </p:spPr>
      </p:pic>
      <p:pic>
        <p:nvPicPr>
          <p:cNvPr id="70" name="Touch">
            <a:extLst>
              <a:ext uri="{FF2B5EF4-FFF2-40B4-BE49-F238E27FC236}">
                <a16:creationId xmlns:a16="http://schemas.microsoft.com/office/drawing/2014/main" id="{2CBFB00B-A8E9-4F3F-91FD-A8464A190A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73B94C">
                <a:tint val="45000"/>
                <a:satMod val="400000"/>
              </a:srgbClr>
            </a:duotone>
          </a:blip>
          <a:srcRect l="11891" t="12370" r="9332" b="10857"/>
          <a:stretch/>
        </p:blipFill>
        <p:spPr>
          <a:xfrm>
            <a:off x="773787" y="3313483"/>
            <a:ext cx="479975" cy="453833"/>
          </a:xfrm>
          <a:prstGeom prst="rect">
            <a:avLst/>
          </a:prstGeom>
        </p:spPr>
      </p:pic>
      <p:pic>
        <p:nvPicPr>
          <p:cNvPr id="72" name="Spot">
            <a:extLst>
              <a:ext uri="{FF2B5EF4-FFF2-40B4-BE49-F238E27FC236}">
                <a16:creationId xmlns:a16="http://schemas.microsoft.com/office/drawing/2014/main" id="{93EC40DB-D024-4005-B482-156701934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53" y="1784557"/>
            <a:ext cx="323392" cy="319446"/>
          </a:xfrm>
          <a:prstGeom prst="rect">
            <a:avLst/>
          </a:prstGeom>
        </p:spPr>
      </p:pic>
      <p:pic>
        <p:nvPicPr>
          <p:cNvPr id="73" name="Spot">
            <a:extLst>
              <a:ext uri="{FF2B5EF4-FFF2-40B4-BE49-F238E27FC236}">
                <a16:creationId xmlns:a16="http://schemas.microsoft.com/office/drawing/2014/main" id="{9DC84F4B-157C-46A7-BB31-90E300671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02" y="2535981"/>
            <a:ext cx="323392" cy="319446"/>
          </a:xfrm>
          <a:prstGeom prst="rect">
            <a:avLst/>
          </a:prstGeom>
        </p:spPr>
      </p:pic>
      <p:pic>
        <p:nvPicPr>
          <p:cNvPr id="74" name="Spot">
            <a:extLst>
              <a:ext uri="{FF2B5EF4-FFF2-40B4-BE49-F238E27FC236}">
                <a16:creationId xmlns:a16="http://schemas.microsoft.com/office/drawing/2014/main" id="{CDC33677-12CC-44BB-9DCC-E656F9F94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226" y="2535981"/>
            <a:ext cx="323392" cy="319446"/>
          </a:xfrm>
          <a:prstGeom prst="rect">
            <a:avLst/>
          </a:prstGeom>
        </p:spPr>
      </p:pic>
      <p:pic>
        <p:nvPicPr>
          <p:cNvPr id="75" name="Spot">
            <a:extLst>
              <a:ext uri="{FF2B5EF4-FFF2-40B4-BE49-F238E27FC236}">
                <a16:creationId xmlns:a16="http://schemas.microsoft.com/office/drawing/2014/main" id="{122744D2-297B-4389-AB1D-091151D93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629" y="1784557"/>
            <a:ext cx="323392" cy="319446"/>
          </a:xfrm>
          <a:prstGeom prst="rect">
            <a:avLst/>
          </a:prstGeom>
        </p:spPr>
      </p:pic>
      <p:cxnSp>
        <p:nvCxnSpPr>
          <p:cNvPr id="2064" name="Přímá spojnice 2063">
            <a:extLst>
              <a:ext uri="{FF2B5EF4-FFF2-40B4-BE49-F238E27FC236}">
                <a16:creationId xmlns:a16="http://schemas.microsoft.com/office/drawing/2014/main" id="{1C2B0120-3A29-46ED-8E07-FBACFB3AF7AD}"/>
              </a:ext>
            </a:extLst>
          </p:cNvPr>
          <p:cNvCxnSpPr>
            <a:cxnSpLocks/>
            <a:stCxn id="72" idx="2"/>
            <a:endCxn id="74" idx="0"/>
          </p:cNvCxnSpPr>
          <p:nvPr/>
        </p:nvCxnSpPr>
        <p:spPr>
          <a:xfrm flipH="1">
            <a:off x="410922" y="2104003"/>
            <a:ext cx="3127" cy="431978"/>
          </a:xfrm>
          <a:prstGeom prst="line">
            <a:avLst/>
          </a:prstGeom>
          <a:ln w="19050">
            <a:solidFill>
              <a:srgbClr val="73B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Přímá spojnice 89">
            <a:extLst>
              <a:ext uri="{FF2B5EF4-FFF2-40B4-BE49-F238E27FC236}">
                <a16:creationId xmlns:a16="http://schemas.microsoft.com/office/drawing/2014/main" id="{41EDAA3C-3D1A-4857-ADD1-F6B154F2AAE9}"/>
              </a:ext>
            </a:extLst>
          </p:cNvPr>
          <p:cNvCxnSpPr>
            <a:cxnSpLocks/>
            <a:stCxn id="73" idx="0"/>
            <a:endCxn id="75" idx="2"/>
          </p:cNvCxnSpPr>
          <p:nvPr/>
        </p:nvCxnSpPr>
        <p:spPr>
          <a:xfrm flipV="1">
            <a:off x="1004198" y="2104003"/>
            <a:ext cx="3127" cy="431978"/>
          </a:xfrm>
          <a:prstGeom prst="line">
            <a:avLst/>
          </a:prstGeom>
          <a:ln w="19050">
            <a:solidFill>
              <a:srgbClr val="73B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96">
            <a:extLst>
              <a:ext uri="{FF2B5EF4-FFF2-40B4-BE49-F238E27FC236}">
                <a16:creationId xmlns:a16="http://schemas.microsoft.com/office/drawing/2014/main" id="{66C86FDD-2BA4-44C8-BEA9-B8CC6DB83E42}"/>
              </a:ext>
            </a:extLst>
          </p:cNvPr>
          <p:cNvCxnSpPr>
            <a:cxnSpLocks/>
            <a:stCxn id="73" idx="1"/>
            <a:endCxn id="74" idx="3"/>
          </p:cNvCxnSpPr>
          <p:nvPr/>
        </p:nvCxnSpPr>
        <p:spPr>
          <a:xfrm flipH="1">
            <a:off x="572618" y="2695704"/>
            <a:ext cx="269884" cy="0"/>
          </a:xfrm>
          <a:prstGeom prst="line">
            <a:avLst/>
          </a:prstGeom>
          <a:ln w="19050">
            <a:solidFill>
              <a:srgbClr val="73B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5" name="Spojnice: pravoúhlá 2074">
            <a:extLst>
              <a:ext uri="{FF2B5EF4-FFF2-40B4-BE49-F238E27FC236}">
                <a16:creationId xmlns:a16="http://schemas.microsoft.com/office/drawing/2014/main" id="{82F7413E-0F99-4D71-9F87-0C5AD5862730}"/>
              </a:ext>
            </a:extLst>
          </p:cNvPr>
          <p:cNvCxnSpPr>
            <a:cxnSpLocks/>
            <a:stCxn id="70" idx="3"/>
            <a:endCxn id="103" idx="0"/>
          </p:cNvCxnSpPr>
          <p:nvPr/>
        </p:nvCxnSpPr>
        <p:spPr>
          <a:xfrm flipV="1">
            <a:off x="1253762" y="3001848"/>
            <a:ext cx="1048583" cy="538552"/>
          </a:xfrm>
          <a:prstGeom prst="bentConnector2">
            <a:avLst/>
          </a:prstGeom>
          <a:ln w="19050">
            <a:solidFill>
              <a:srgbClr val="73B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ovnoramenný trojúhelník 102">
            <a:extLst>
              <a:ext uri="{FF2B5EF4-FFF2-40B4-BE49-F238E27FC236}">
                <a16:creationId xmlns:a16="http://schemas.microsoft.com/office/drawing/2014/main" id="{72C01B31-68C2-45F4-A2F5-BE2193717908}"/>
              </a:ext>
            </a:extLst>
          </p:cNvPr>
          <p:cNvSpPr/>
          <p:nvPr/>
        </p:nvSpPr>
        <p:spPr>
          <a:xfrm rot="10800000">
            <a:off x="2254720" y="2916123"/>
            <a:ext cx="95250" cy="85725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6" name="Přímá spojnice 115">
            <a:extLst>
              <a:ext uri="{FF2B5EF4-FFF2-40B4-BE49-F238E27FC236}">
                <a16:creationId xmlns:a16="http://schemas.microsoft.com/office/drawing/2014/main" id="{02395089-935A-4D7B-877D-EE20A8684F2D}"/>
              </a:ext>
            </a:extLst>
          </p:cNvPr>
          <p:cNvCxnSpPr>
            <a:cxnSpLocks/>
            <a:stCxn id="75" idx="0"/>
            <a:endCxn id="69" idx="2"/>
          </p:cNvCxnSpPr>
          <p:nvPr/>
        </p:nvCxnSpPr>
        <p:spPr>
          <a:xfrm flipV="1">
            <a:off x="1007325" y="1352579"/>
            <a:ext cx="6450" cy="431978"/>
          </a:xfrm>
          <a:prstGeom prst="line">
            <a:avLst/>
          </a:prstGeom>
          <a:ln w="19050">
            <a:solidFill>
              <a:srgbClr val="73B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nice 119">
            <a:extLst>
              <a:ext uri="{FF2B5EF4-FFF2-40B4-BE49-F238E27FC236}">
                <a16:creationId xmlns:a16="http://schemas.microsoft.com/office/drawing/2014/main" id="{5DAB59FA-C1F0-4ACE-AE7E-3EFEB6F57766}"/>
              </a:ext>
            </a:extLst>
          </p:cNvPr>
          <p:cNvCxnSpPr>
            <a:cxnSpLocks/>
            <a:stCxn id="73" idx="2"/>
            <a:endCxn id="70" idx="0"/>
          </p:cNvCxnSpPr>
          <p:nvPr/>
        </p:nvCxnSpPr>
        <p:spPr>
          <a:xfrm>
            <a:off x="1004198" y="2855427"/>
            <a:ext cx="9577" cy="458056"/>
          </a:xfrm>
          <a:prstGeom prst="line">
            <a:avLst/>
          </a:prstGeom>
          <a:ln w="19050">
            <a:solidFill>
              <a:srgbClr val="73B9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Remote">
            <a:extLst>
              <a:ext uri="{FF2B5EF4-FFF2-40B4-BE49-F238E27FC236}">
                <a16:creationId xmlns:a16="http://schemas.microsoft.com/office/drawing/2014/main" id="{6ECEBA2C-5F73-48BA-B8F8-A43F30315E1A}"/>
              </a:ext>
            </a:extLst>
          </p:cNvPr>
          <p:cNvGrpSpPr/>
          <p:nvPr/>
        </p:nvGrpSpPr>
        <p:grpSpPr>
          <a:xfrm>
            <a:off x="3070525" y="594197"/>
            <a:ext cx="125951" cy="425123"/>
            <a:chOff x="9701213" y="428626"/>
            <a:chExt cx="753427" cy="2543030"/>
          </a:xfrm>
        </p:grpSpPr>
        <p:sp>
          <p:nvSpPr>
            <p:cNvPr id="2097" name="Obdélník: se zakulacenými rohy 2096">
              <a:extLst>
                <a:ext uri="{FF2B5EF4-FFF2-40B4-BE49-F238E27FC236}">
                  <a16:creationId xmlns:a16="http://schemas.microsoft.com/office/drawing/2014/main" id="{A0837F02-7A54-496D-8448-A6C42FBD2125}"/>
                </a:ext>
              </a:extLst>
            </p:cNvPr>
            <p:cNvSpPr/>
            <p:nvPr/>
          </p:nvSpPr>
          <p:spPr>
            <a:xfrm>
              <a:off x="9701213" y="428626"/>
              <a:ext cx="753427" cy="2543030"/>
            </a:xfrm>
            <a:prstGeom prst="roundRect">
              <a:avLst>
                <a:gd name="adj" fmla="val 6553"/>
              </a:avLst>
            </a:prstGeom>
            <a:noFill/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099" name="Přímá spojnice 2098">
              <a:extLst>
                <a:ext uri="{FF2B5EF4-FFF2-40B4-BE49-F238E27FC236}">
                  <a16:creationId xmlns:a16="http://schemas.microsoft.com/office/drawing/2014/main" id="{5A7BDAA6-0A36-4F70-A082-D7747958DD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67888" y="1071563"/>
              <a:ext cx="623887" cy="423862"/>
            </a:xfrm>
            <a:prstGeom prst="line">
              <a:avLst/>
            </a:prstGeom>
            <a:ln w="12700">
              <a:solidFill>
                <a:srgbClr val="73B9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Přímá spojnice 129">
              <a:extLst>
                <a:ext uri="{FF2B5EF4-FFF2-40B4-BE49-F238E27FC236}">
                  <a16:creationId xmlns:a16="http://schemas.microsoft.com/office/drawing/2014/main" id="{53C824CB-C774-4E8A-8ECC-969347EEB5D1}"/>
                </a:ext>
              </a:extLst>
            </p:cNvPr>
            <p:cNvCxnSpPr>
              <a:cxnSpLocks/>
            </p:cNvCxnSpPr>
            <p:nvPr/>
          </p:nvCxnSpPr>
          <p:spPr>
            <a:xfrm>
              <a:off x="9767888" y="1071563"/>
              <a:ext cx="623887" cy="423862"/>
            </a:xfrm>
            <a:prstGeom prst="line">
              <a:avLst/>
            </a:prstGeom>
            <a:ln w="12700">
              <a:solidFill>
                <a:srgbClr val="73B9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Přímá spojnice 140">
              <a:extLst>
                <a:ext uri="{FF2B5EF4-FFF2-40B4-BE49-F238E27FC236}">
                  <a16:creationId xmlns:a16="http://schemas.microsoft.com/office/drawing/2014/main" id="{2C505FA8-520E-4E10-B036-B34D57BB57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77450" y="800252"/>
              <a:ext cx="314325" cy="219717"/>
            </a:xfrm>
            <a:prstGeom prst="line">
              <a:avLst/>
            </a:prstGeom>
            <a:ln w="12700">
              <a:solidFill>
                <a:srgbClr val="73B9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Přímá spojnice 141">
              <a:extLst>
                <a:ext uri="{FF2B5EF4-FFF2-40B4-BE49-F238E27FC236}">
                  <a16:creationId xmlns:a16="http://schemas.microsoft.com/office/drawing/2014/main" id="{BB205A32-DA59-4B2A-BDB5-5F587221CABF}"/>
                </a:ext>
              </a:extLst>
            </p:cNvPr>
            <p:cNvCxnSpPr>
              <a:cxnSpLocks/>
            </p:cNvCxnSpPr>
            <p:nvPr/>
          </p:nvCxnSpPr>
          <p:spPr>
            <a:xfrm>
              <a:off x="9767888" y="800252"/>
              <a:ext cx="309562" cy="219717"/>
            </a:xfrm>
            <a:prstGeom prst="line">
              <a:avLst/>
            </a:prstGeom>
            <a:ln w="12700">
              <a:solidFill>
                <a:srgbClr val="73B94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16B80B66-5FC5-4B98-99AE-DA1C1FA421AA}"/>
              </a:ext>
            </a:extLst>
          </p:cNvPr>
          <p:cNvGrpSpPr/>
          <p:nvPr/>
        </p:nvGrpSpPr>
        <p:grpSpPr>
          <a:xfrm>
            <a:off x="2776647" y="335125"/>
            <a:ext cx="1992107" cy="1251689"/>
            <a:chOff x="2776647" y="335125"/>
            <a:chExt cx="1992107" cy="1251689"/>
          </a:xfrm>
        </p:grpSpPr>
        <p:pic>
          <p:nvPicPr>
            <p:cNvPr id="151" name="Air signál">
              <a:extLst>
                <a:ext uri="{FF2B5EF4-FFF2-40B4-BE49-F238E27FC236}">
                  <a16:creationId xmlns:a16="http://schemas.microsoft.com/office/drawing/2014/main" id="{B465D2EC-7598-44D2-8274-98BF2FBF941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700"/>
                      </a14:imgEffect>
                      <a14:imgEffect>
                        <a14:saturation sat="126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 l="31411" t="24980" r="29970" b="43034"/>
            <a:stretch/>
          </p:blipFill>
          <p:spPr>
            <a:xfrm>
              <a:off x="4453462" y="1251314"/>
              <a:ext cx="315292" cy="33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Air signál">
              <a:extLst>
                <a:ext uri="{FF2B5EF4-FFF2-40B4-BE49-F238E27FC236}">
                  <a16:creationId xmlns:a16="http://schemas.microsoft.com/office/drawing/2014/main" id="{53EF6DBB-7156-4205-96E9-291D56F5567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700"/>
                      </a14:imgEffect>
                      <a14:imgEffect>
                        <a14:saturation sat="126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 l="31411" t="24980" r="29970" b="43034"/>
            <a:stretch/>
          </p:blipFill>
          <p:spPr>
            <a:xfrm>
              <a:off x="2776647" y="335125"/>
              <a:ext cx="315292" cy="335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" name="O_Čerpadlo">
            <a:extLst>
              <a:ext uri="{FF2B5EF4-FFF2-40B4-BE49-F238E27FC236}">
                <a16:creationId xmlns:a16="http://schemas.microsoft.com/office/drawing/2014/main" id="{CC964D9C-3328-41F2-AFC7-0C5764CE6A7D}"/>
              </a:ext>
            </a:extLst>
          </p:cNvPr>
          <p:cNvGrpSpPr/>
          <p:nvPr/>
        </p:nvGrpSpPr>
        <p:grpSpPr>
          <a:xfrm rot="5400000">
            <a:off x="7471300" y="2406253"/>
            <a:ext cx="330994" cy="330994"/>
            <a:chOff x="7069931" y="219685"/>
            <a:chExt cx="823914" cy="823914"/>
          </a:xfrm>
        </p:grpSpPr>
        <p:sp>
          <p:nvSpPr>
            <p:cNvPr id="79" name="Ovál 78">
              <a:extLst>
                <a:ext uri="{FF2B5EF4-FFF2-40B4-BE49-F238E27FC236}">
                  <a16:creationId xmlns:a16="http://schemas.microsoft.com/office/drawing/2014/main" id="{E86CA157-625D-46B5-8A42-51294D2D4847}"/>
                </a:ext>
              </a:extLst>
            </p:cNvPr>
            <p:cNvSpPr/>
            <p:nvPr/>
          </p:nvSpPr>
          <p:spPr>
            <a:xfrm>
              <a:off x="7069931" y="219685"/>
              <a:ext cx="823914" cy="82391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0" name="Rovnoramenný trojúhelník 79">
              <a:extLst>
                <a:ext uri="{FF2B5EF4-FFF2-40B4-BE49-F238E27FC236}">
                  <a16:creationId xmlns:a16="http://schemas.microsoft.com/office/drawing/2014/main" id="{0561261B-3EC0-4AF4-84CE-6B33A08D9C2A}"/>
                </a:ext>
              </a:extLst>
            </p:cNvPr>
            <p:cNvSpPr/>
            <p:nvPr/>
          </p:nvSpPr>
          <p:spPr>
            <a:xfrm>
              <a:off x="7133091" y="241589"/>
              <a:ext cx="697594" cy="60137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7876D361-7B65-4DB6-B42D-8E419BA99B14}"/>
              </a:ext>
            </a:extLst>
          </p:cNvPr>
          <p:cNvGrpSpPr/>
          <p:nvPr/>
        </p:nvGrpSpPr>
        <p:grpSpPr>
          <a:xfrm>
            <a:off x="2116880" y="3843627"/>
            <a:ext cx="2046301" cy="832234"/>
            <a:chOff x="2116880" y="3843627"/>
            <a:chExt cx="2046301" cy="832234"/>
          </a:xfrm>
        </p:grpSpPr>
        <p:pic>
          <p:nvPicPr>
            <p:cNvPr id="155" name="žárovka">
              <a:extLst>
                <a:ext uri="{FF2B5EF4-FFF2-40B4-BE49-F238E27FC236}">
                  <a16:creationId xmlns:a16="http://schemas.microsoft.com/office/drawing/2014/main" id="{BC5483CD-DA7D-4B8C-AAAA-63BA7A0F6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biLevel thresh="75000"/>
            </a:blip>
            <a:srcRect l="-215" t="1760" r="71660" b="-1760"/>
            <a:stretch/>
          </p:blipFill>
          <p:spPr>
            <a:xfrm>
              <a:off x="2116880" y="3856163"/>
              <a:ext cx="700924" cy="807162"/>
            </a:xfrm>
            <a:prstGeom prst="rect">
              <a:avLst/>
            </a:prstGeom>
          </p:spPr>
        </p:pic>
        <p:pic>
          <p:nvPicPr>
            <p:cNvPr id="162" name="žaluzie">
              <a:extLst>
                <a:ext uri="{FF2B5EF4-FFF2-40B4-BE49-F238E27FC236}">
                  <a16:creationId xmlns:a16="http://schemas.microsoft.com/office/drawing/2014/main" id="{FE9D5DDB-DF90-4986-858E-719D48FFC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biLevel thresh="75000"/>
            </a:blip>
            <a:srcRect l="41566" r="29879"/>
            <a:stretch/>
          </p:blipFill>
          <p:spPr>
            <a:xfrm>
              <a:off x="3440483" y="3843627"/>
              <a:ext cx="722698" cy="832234"/>
            </a:xfrm>
            <a:prstGeom prst="rect">
              <a:avLst/>
            </a:prstGeom>
          </p:spPr>
        </p:pic>
      </p:grp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51A7BC53-2B2F-4E0E-9D4F-1AB4186BAFDD}"/>
              </a:ext>
            </a:extLst>
          </p:cNvPr>
          <p:cNvGrpSpPr/>
          <p:nvPr/>
        </p:nvGrpSpPr>
        <p:grpSpPr>
          <a:xfrm>
            <a:off x="5221164" y="3856163"/>
            <a:ext cx="1940096" cy="807162"/>
            <a:chOff x="5221164" y="3856163"/>
            <a:chExt cx="1940096" cy="807162"/>
          </a:xfrm>
        </p:grpSpPr>
        <p:pic>
          <p:nvPicPr>
            <p:cNvPr id="106" name="žárovka">
              <a:extLst>
                <a:ext uri="{FF2B5EF4-FFF2-40B4-BE49-F238E27FC236}">
                  <a16:creationId xmlns:a16="http://schemas.microsoft.com/office/drawing/2014/main" id="{6181DDC6-BEF1-4226-8D53-83B8627D3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biLevel thresh="75000"/>
            </a:blip>
            <a:srcRect l="-215" t="1760" r="71660" b="-1760"/>
            <a:stretch/>
          </p:blipFill>
          <p:spPr>
            <a:xfrm>
              <a:off x="6460336" y="3856163"/>
              <a:ext cx="700924" cy="807162"/>
            </a:xfrm>
            <a:prstGeom prst="rect">
              <a:avLst/>
            </a:prstGeom>
          </p:spPr>
        </p:pic>
        <p:pic>
          <p:nvPicPr>
            <p:cNvPr id="154" name="žárovka">
              <a:extLst>
                <a:ext uri="{FF2B5EF4-FFF2-40B4-BE49-F238E27FC236}">
                  <a16:creationId xmlns:a16="http://schemas.microsoft.com/office/drawing/2014/main" id="{40BD5B75-88F7-47A7-B610-60B6FE8BCA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biLevel thresh="75000"/>
            </a:blip>
            <a:srcRect l="-215" t="1760" r="71660" b="-1760"/>
            <a:stretch/>
          </p:blipFill>
          <p:spPr>
            <a:xfrm>
              <a:off x="5221164" y="3856163"/>
              <a:ext cx="700924" cy="807162"/>
            </a:xfrm>
            <a:prstGeom prst="rect">
              <a:avLst/>
            </a:prstGeom>
          </p:spPr>
        </p:pic>
      </p:grpSp>
      <p:pic>
        <p:nvPicPr>
          <p:cNvPr id="176" name="Touch">
            <a:extLst>
              <a:ext uri="{FF2B5EF4-FFF2-40B4-BE49-F238E27FC236}">
                <a16:creationId xmlns:a16="http://schemas.microsoft.com/office/drawing/2014/main" id="{92CBB55A-614D-47ED-A666-0FE9A6F28A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73B94C">
                <a:tint val="45000"/>
                <a:satMod val="400000"/>
              </a:srgbClr>
            </a:duotone>
          </a:blip>
          <a:srcRect l="11891" t="12370" r="9332" b="10857"/>
          <a:stretch/>
        </p:blipFill>
        <p:spPr>
          <a:xfrm>
            <a:off x="2335834" y="591424"/>
            <a:ext cx="479975" cy="453833"/>
          </a:xfrm>
          <a:prstGeom prst="rect">
            <a:avLst/>
          </a:prstGeom>
        </p:spPr>
      </p:pic>
      <p:sp>
        <p:nvSpPr>
          <p:cNvPr id="177" name="Rovnoramenný trojúhelník 176">
            <a:extLst>
              <a:ext uri="{FF2B5EF4-FFF2-40B4-BE49-F238E27FC236}">
                <a16:creationId xmlns:a16="http://schemas.microsoft.com/office/drawing/2014/main" id="{711F389F-BEAE-4D9E-996E-B8CE4449564A}"/>
              </a:ext>
            </a:extLst>
          </p:cNvPr>
          <p:cNvSpPr/>
          <p:nvPr/>
        </p:nvSpPr>
        <p:spPr>
          <a:xfrm rot="10800000">
            <a:off x="2878729" y="3015616"/>
            <a:ext cx="95250" cy="85725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8" name="Rovnoramenný trojúhelník 177">
            <a:extLst>
              <a:ext uri="{FF2B5EF4-FFF2-40B4-BE49-F238E27FC236}">
                <a16:creationId xmlns:a16="http://schemas.microsoft.com/office/drawing/2014/main" id="{98B3993D-995A-4D65-9E13-1079E1C992F9}"/>
              </a:ext>
            </a:extLst>
          </p:cNvPr>
          <p:cNvSpPr/>
          <p:nvPr/>
        </p:nvSpPr>
        <p:spPr>
          <a:xfrm rot="10800000">
            <a:off x="3173670" y="3041592"/>
            <a:ext cx="95250" cy="85725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9" name="Rovnoramenný trojúhelník 178">
            <a:extLst>
              <a:ext uri="{FF2B5EF4-FFF2-40B4-BE49-F238E27FC236}">
                <a16:creationId xmlns:a16="http://schemas.microsoft.com/office/drawing/2014/main" id="{C1A21B41-6E07-47D6-97EA-8225ACE403CD}"/>
              </a:ext>
            </a:extLst>
          </p:cNvPr>
          <p:cNvSpPr/>
          <p:nvPr/>
        </p:nvSpPr>
        <p:spPr>
          <a:xfrm rot="10800000">
            <a:off x="6019191" y="3030687"/>
            <a:ext cx="95250" cy="85725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0" name="Rovnoramenný trojúhelník 179">
            <a:extLst>
              <a:ext uri="{FF2B5EF4-FFF2-40B4-BE49-F238E27FC236}">
                <a16:creationId xmlns:a16="http://schemas.microsoft.com/office/drawing/2014/main" id="{7BA043BE-AC34-41E2-BF83-464D8FB40001}"/>
              </a:ext>
            </a:extLst>
          </p:cNvPr>
          <p:cNvSpPr/>
          <p:nvPr/>
        </p:nvSpPr>
        <p:spPr>
          <a:xfrm rot="10800000">
            <a:off x="6638097" y="1743214"/>
            <a:ext cx="95250" cy="85725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1" name="Rovnoramenný trojúhelník 180">
            <a:extLst>
              <a:ext uri="{FF2B5EF4-FFF2-40B4-BE49-F238E27FC236}">
                <a16:creationId xmlns:a16="http://schemas.microsoft.com/office/drawing/2014/main" id="{29E8C244-BF6B-4AF9-AA38-9579AEA47C59}"/>
              </a:ext>
            </a:extLst>
          </p:cNvPr>
          <p:cNvSpPr/>
          <p:nvPr/>
        </p:nvSpPr>
        <p:spPr>
          <a:xfrm rot="10800000">
            <a:off x="6248375" y="3006149"/>
            <a:ext cx="95250" cy="85725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8" name="Spojnice: pravoúhlá 97">
            <a:extLst>
              <a:ext uri="{FF2B5EF4-FFF2-40B4-BE49-F238E27FC236}">
                <a16:creationId xmlns:a16="http://schemas.microsoft.com/office/drawing/2014/main" id="{418B24C3-473C-4838-BA1F-5EF2AA847C10}"/>
              </a:ext>
            </a:extLst>
          </p:cNvPr>
          <p:cNvCxnSpPr>
            <a:cxnSpLocks/>
            <a:stCxn id="179" idx="0"/>
            <a:endCxn id="154" idx="2"/>
          </p:cNvCxnSpPr>
          <p:nvPr/>
        </p:nvCxnSpPr>
        <p:spPr>
          <a:xfrm rot="5400000">
            <a:off x="5045765" y="3642273"/>
            <a:ext cx="1546913" cy="495190"/>
          </a:xfrm>
          <a:prstGeom prst="bentConnector3">
            <a:avLst>
              <a:gd name="adj1" fmla="val 114778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8" name="Spojnice: pravoúhlá 187">
            <a:extLst>
              <a:ext uri="{FF2B5EF4-FFF2-40B4-BE49-F238E27FC236}">
                <a16:creationId xmlns:a16="http://schemas.microsoft.com/office/drawing/2014/main" id="{DE5634A2-68D0-4F35-8F72-3D40AAA8BDC8}"/>
              </a:ext>
            </a:extLst>
          </p:cNvPr>
          <p:cNvCxnSpPr>
            <a:cxnSpLocks/>
            <a:stCxn id="181" idx="0"/>
            <a:endCxn id="106" idx="2"/>
          </p:cNvCxnSpPr>
          <p:nvPr/>
        </p:nvCxnSpPr>
        <p:spPr>
          <a:xfrm rot="16200000" flipH="1">
            <a:off x="5767674" y="3620200"/>
            <a:ext cx="1571451" cy="514798"/>
          </a:xfrm>
          <a:prstGeom prst="bentConnector3">
            <a:avLst>
              <a:gd name="adj1" fmla="val 114547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6" name="Spojnice: pravoúhlá 195">
            <a:extLst>
              <a:ext uri="{FF2B5EF4-FFF2-40B4-BE49-F238E27FC236}">
                <a16:creationId xmlns:a16="http://schemas.microsoft.com/office/drawing/2014/main" id="{85E045F4-30CD-491B-AC18-8C3054955790}"/>
              </a:ext>
            </a:extLst>
          </p:cNvPr>
          <p:cNvCxnSpPr>
            <a:cxnSpLocks/>
            <a:stCxn id="79" idx="2"/>
            <a:endCxn id="180" idx="3"/>
          </p:cNvCxnSpPr>
          <p:nvPr/>
        </p:nvCxnSpPr>
        <p:spPr>
          <a:xfrm rot="16200000" flipV="1">
            <a:off x="6829741" y="1599196"/>
            <a:ext cx="663039" cy="951075"/>
          </a:xfrm>
          <a:prstGeom prst="bentConnector3">
            <a:avLst>
              <a:gd name="adj1" fmla="val 134478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0" name="Spojnice: pravoúhlá 199">
            <a:extLst>
              <a:ext uri="{FF2B5EF4-FFF2-40B4-BE49-F238E27FC236}">
                <a16:creationId xmlns:a16="http://schemas.microsoft.com/office/drawing/2014/main" id="{1BE64380-4C7F-44F5-9428-F3F08FA28EEC}"/>
              </a:ext>
            </a:extLst>
          </p:cNvPr>
          <p:cNvCxnSpPr>
            <a:cxnSpLocks/>
            <a:stCxn id="177" idx="0"/>
            <a:endCxn id="155" idx="2"/>
          </p:cNvCxnSpPr>
          <p:nvPr/>
        </p:nvCxnSpPr>
        <p:spPr>
          <a:xfrm rot="5400000">
            <a:off x="1915856" y="3652827"/>
            <a:ext cx="1561984" cy="459012"/>
          </a:xfrm>
          <a:prstGeom prst="bentConnector3">
            <a:avLst>
              <a:gd name="adj1" fmla="val 114635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2" name="Spojnice: pravoúhlá 211">
            <a:extLst>
              <a:ext uri="{FF2B5EF4-FFF2-40B4-BE49-F238E27FC236}">
                <a16:creationId xmlns:a16="http://schemas.microsoft.com/office/drawing/2014/main" id="{E4962EBE-75A9-4F5C-918E-7F180BBA56DD}"/>
              </a:ext>
            </a:extLst>
          </p:cNvPr>
          <p:cNvCxnSpPr>
            <a:cxnSpLocks/>
            <a:stCxn id="178" idx="0"/>
            <a:endCxn id="162" idx="2"/>
          </p:cNvCxnSpPr>
          <p:nvPr/>
        </p:nvCxnSpPr>
        <p:spPr>
          <a:xfrm rot="16200000" flipH="1">
            <a:off x="2737291" y="3611320"/>
            <a:ext cx="1548544" cy="580537"/>
          </a:xfrm>
          <a:prstGeom prst="bentConnector3">
            <a:avLst>
              <a:gd name="adj1" fmla="val 114762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5" name="Spojnice: pravoúhlá 184">
            <a:extLst>
              <a:ext uri="{FF2B5EF4-FFF2-40B4-BE49-F238E27FC236}">
                <a16:creationId xmlns:a16="http://schemas.microsoft.com/office/drawing/2014/main" id="{F5F8C6B8-48A1-4283-BD03-41A71AA0752C}"/>
              </a:ext>
            </a:extLst>
          </p:cNvPr>
          <p:cNvCxnSpPr>
            <a:cxnSpLocks/>
            <a:stCxn id="281" idx="3"/>
            <a:endCxn id="173" idx="1"/>
          </p:cNvCxnSpPr>
          <p:nvPr/>
        </p:nvCxnSpPr>
        <p:spPr>
          <a:xfrm rot="5400000" flipH="1" flipV="1">
            <a:off x="4266488" y="468508"/>
            <a:ext cx="1080594" cy="1529682"/>
          </a:xfrm>
          <a:prstGeom prst="bentConnector2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Čerpadlo">
            <a:extLst>
              <a:ext uri="{FF2B5EF4-FFF2-40B4-BE49-F238E27FC236}">
                <a16:creationId xmlns:a16="http://schemas.microsoft.com/office/drawing/2014/main" id="{6ABB5F95-9A20-43BA-9624-97996C620660}"/>
              </a:ext>
            </a:extLst>
          </p:cNvPr>
          <p:cNvGrpSpPr/>
          <p:nvPr/>
        </p:nvGrpSpPr>
        <p:grpSpPr>
          <a:xfrm>
            <a:off x="5571626" y="298988"/>
            <a:ext cx="1219910" cy="788128"/>
            <a:chOff x="6862878" y="186062"/>
            <a:chExt cx="1454082" cy="939416"/>
          </a:xfrm>
        </p:grpSpPr>
        <p:sp>
          <p:nvSpPr>
            <p:cNvPr id="159" name="Obdélník: se zakulacenými rohy 158">
              <a:extLst>
                <a:ext uri="{FF2B5EF4-FFF2-40B4-BE49-F238E27FC236}">
                  <a16:creationId xmlns:a16="http://schemas.microsoft.com/office/drawing/2014/main" id="{E3602218-D5F8-4067-AC1B-24AF91670CF4}"/>
                </a:ext>
              </a:extLst>
            </p:cNvPr>
            <p:cNvSpPr/>
            <p:nvPr/>
          </p:nvSpPr>
          <p:spPr>
            <a:xfrm>
              <a:off x="6862878" y="193629"/>
              <a:ext cx="1454082" cy="922894"/>
            </a:xfrm>
            <a:prstGeom prst="roundRect">
              <a:avLst>
                <a:gd name="adj" fmla="val 1805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74" name="Skupina 173">
              <a:extLst>
                <a:ext uri="{FF2B5EF4-FFF2-40B4-BE49-F238E27FC236}">
                  <a16:creationId xmlns:a16="http://schemas.microsoft.com/office/drawing/2014/main" id="{83CE6EDA-3B39-465F-9304-DF622D36A6E6}"/>
                </a:ext>
              </a:extLst>
            </p:cNvPr>
            <p:cNvGrpSpPr/>
            <p:nvPr/>
          </p:nvGrpSpPr>
          <p:grpSpPr>
            <a:xfrm>
              <a:off x="6862878" y="186062"/>
              <a:ext cx="939416" cy="939416"/>
              <a:chOff x="7188860" y="187783"/>
              <a:chExt cx="914400" cy="914400"/>
            </a:xfrm>
          </p:grpSpPr>
          <p:sp>
            <p:nvSpPr>
              <p:cNvPr id="160" name="Ovál 159">
                <a:extLst>
                  <a:ext uri="{FF2B5EF4-FFF2-40B4-BE49-F238E27FC236}">
                    <a16:creationId xmlns:a16="http://schemas.microsoft.com/office/drawing/2014/main" id="{9B4E56F7-6D3F-4DEC-88AC-93CD0C099DBE}"/>
                  </a:ext>
                </a:extLst>
              </p:cNvPr>
              <p:cNvSpPr/>
              <p:nvPr/>
            </p:nvSpPr>
            <p:spPr>
              <a:xfrm>
                <a:off x="7250060" y="248983"/>
                <a:ext cx="792000" cy="79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4" name="Ovál 253">
                <a:extLst>
                  <a:ext uri="{FF2B5EF4-FFF2-40B4-BE49-F238E27FC236}">
                    <a16:creationId xmlns:a16="http://schemas.microsoft.com/office/drawing/2014/main" id="{734B4913-83E4-4B20-82DC-10A53267A3BD}"/>
                  </a:ext>
                </a:extLst>
              </p:cNvPr>
              <p:cNvSpPr/>
              <p:nvPr/>
            </p:nvSpPr>
            <p:spPr>
              <a:xfrm>
                <a:off x="7304060" y="302983"/>
                <a:ext cx="684000" cy="684000"/>
              </a:xfrm>
              <a:prstGeom prst="ellips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6" name="Ovál 255">
                <a:extLst>
                  <a:ext uri="{FF2B5EF4-FFF2-40B4-BE49-F238E27FC236}">
                    <a16:creationId xmlns:a16="http://schemas.microsoft.com/office/drawing/2014/main" id="{CCC89F58-A273-4D77-9710-6F51998B6D5E}"/>
                  </a:ext>
                </a:extLst>
              </p:cNvPr>
              <p:cNvSpPr/>
              <p:nvPr/>
            </p:nvSpPr>
            <p:spPr>
              <a:xfrm>
                <a:off x="7358060" y="356983"/>
                <a:ext cx="576000" cy="576000"/>
              </a:xfrm>
              <a:prstGeom prst="ellips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7" name="Ovál 256">
                <a:extLst>
                  <a:ext uri="{FF2B5EF4-FFF2-40B4-BE49-F238E27FC236}">
                    <a16:creationId xmlns:a16="http://schemas.microsoft.com/office/drawing/2014/main" id="{CB844E00-D82B-4463-947D-9E060841C1B3}"/>
                  </a:ext>
                </a:extLst>
              </p:cNvPr>
              <p:cNvSpPr/>
              <p:nvPr/>
            </p:nvSpPr>
            <p:spPr>
              <a:xfrm>
                <a:off x="7412060" y="410983"/>
                <a:ext cx="468000" cy="468000"/>
              </a:xfrm>
              <a:prstGeom prst="ellips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8" name="Ovál 257">
                <a:extLst>
                  <a:ext uri="{FF2B5EF4-FFF2-40B4-BE49-F238E27FC236}">
                    <a16:creationId xmlns:a16="http://schemas.microsoft.com/office/drawing/2014/main" id="{38937154-1112-4309-85AF-0D3C54990FFF}"/>
                  </a:ext>
                </a:extLst>
              </p:cNvPr>
              <p:cNvSpPr/>
              <p:nvPr/>
            </p:nvSpPr>
            <p:spPr>
              <a:xfrm>
                <a:off x="7466060" y="464983"/>
                <a:ext cx="360000" cy="360000"/>
              </a:xfrm>
              <a:prstGeom prst="ellips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259" name="Ovál 258">
                <a:extLst>
                  <a:ext uri="{FF2B5EF4-FFF2-40B4-BE49-F238E27FC236}">
                    <a16:creationId xmlns:a16="http://schemas.microsoft.com/office/drawing/2014/main" id="{A6075C34-EB79-4FEE-97FF-B40FE986AA66}"/>
                  </a:ext>
                </a:extLst>
              </p:cNvPr>
              <p:cNvSpPr/>
              <p:nvPr/>
            </p:nvSpPr>
            <p:spPr>
              <a:xfrm>
                <a:off x="7520060" y="518983"/>
                <a:ext cx="252000" cy="252000"/>
              </a:xfrm>
              <a:prstGeom prst="ellipse">
                <a:avLst/>
              </a:prstGeom>
              <a:no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grpSp>
            <p:nvGrpSpPr>
              <p:cNvPr id="171" name="Skupina 170">
                <a:extLst>
                  <a:ext uri="{FF2B5EF4-FFF2-40B4-BE49-F238E27FC236}">
                    <a16:creationId xmlns:a16="http://schemas.microsoft.com/office/drawing/2014/main" id="{7E612B1A-2680-4E6C-93D2-87C96AD0B1D5}"/>
                  </a:ext>
                </a:extLst>
              </p:cNvPr>
              <p:cNvGrpSpPr/>
              <p:nvPr/>
            </p:nvGrpSpPr>
            <p:grpSpPr>
              <a:xfrm>
                <a:off x="7362436" y="370840"/>
                <a:ext cx="567248" cy="548287"/>
                <a:chOff x="7360727" y="386112"/>
                <a:chExt cx="540000" cy="540000"/>
              </a:xfrm>
            </p:grpSpPr>
            <p:cxnSp>
              <p:nvCxnSpPr>
                <p:cNvPr id="165" name="Přímá spojnice 164">
                  <a:extLst>
                    <a:ext uri="{FF2B5EF4-FFF2-40B4-BE49-F238E27FC236}">
                      <a16:creationId xmlns:a16="http://schemas.microsoft.com/office/drawing/2014/main" id="{CEA5AA57-CE6A-435C-94F6-4104CA7743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60727" y="386112"/>
                  <a:ext cx="540000" cy="54000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Přímá spojnice 261">
                  <a:extLst>
                    <a:ext uri="{FF2B5EF4-FFF2-40B4-BE49-F238E27FC236}">
                      <a16:creationId xmlns:a16="http://schemas.microsoft.com/office/drawing/2014/main" id="{286008D1-3359-47F8-9D71-9538B6639F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60727" y="386112"/>
                  <a:ext cx="540000" cy="54000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73" name="Grafický objekt 172" descr="Gramofonová deska obrys">
                <a:extLst>
                  <a:ext uri="{FF2B5EF4-FFF2-40B4-BE49-F238E27FC236}">
                    <a16:creationId xmlns:a16="http://schemas.microsoft.com/office/drawing/2014/main" id="{B99478CD-E715-4258-B9B3-4EC811034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188860" y="18778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69" name="Ovál 268">
                <a:extLst>
                  <a:ext uri="{FF2B5EF4-FFF2-40B4-BE49-F238E27FC236}">
                    <a16:creationId xmlns:a16="http://schemas.microsoft.com/office/drawing/2014/main" id="{5F524092-E0CE-4DFD-85CE-A8908680D133}"/>
                  </a:ext>
                </a:extLst>
              </p:cNvPr>
              <p:cNvSpPr/>
              <p:nvPr/>
            </p:nvSpPr>
            <p:spPr>
              <a:xfrm>
                <a:off x="7592060" y="590983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</p:grpSp>
        <p:cxnSp>
          <p:nvCxnSpPr>
            <p:cNvPr id="182" name="Přímá spojnice 181">
              <a:extLst>
                <a:ext uri="{FF2B5EF4-FFF2-40B4-BE49-F238E27FC236}">
                  <a16:creationId xmlns:a16="http://schemas.microsoft.com/office/drawing/2014/main" id="{97BD0DEE-F9D3-48E7-A703-CDB84D4007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61286" y="336678"/>
              <a:ext cx="25567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5" name="Přímá spojnice 274">
              <a:extLst>
                <a:ext uri="{FF2B5EF4-FFF2-40B4-BE49-F238E27FC236}">
                  <a16:creationId xmlns:a16="http://schemas.microsoft.com/office/drawing/2014/main" id="{D6D329B5-F258-409C-B54B-FBCCA6AA06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61286" y="435284"/>
              <a:ext cx="25567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6" name="Přímá spojnice 275">
              <a:extLst>
                <a:ext uri="{FF2B5EF4-FFF2-40B4-BE49-F238E27FC236}">
                  <a16:creationId xmlns:a16="http://schemas.microsoft.com/office/drawing/2014/main" id="{16F7D268-3EB2-4F04-9812-B63F874596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61286" y="533890"/>
              <a:ext cx="25567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7" name="Přímá spojnice 276">
              <a:extLst>
                <a:ext uri="{FF2B5EF4-FFF2-40B4-BE49-F238E27FC236}">
                  <a16:creationId xmlns:a16="http://schemas.microsoft.com/office/drawing/2014/main" id="{4040D8D9-F5D5-4848-A934-E0F7E4ED16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61286" y="632497"/>
              <a:ext cx="25567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1" name="Rovnoramenný trojúhelník 280">
            <a:extLst>
              <a:ext uri="{FF2B5EF4-FFF2-40B4-BE49-F238E27FC236}">
                <a16:creationId xmlns:a16="http://schemas.microsoft.com/office/drawing/2014/main" id="{A8E5A063-9419-47BC-8A5B-3DF35EB57A0E}"/>
              </a:ext>
            </a:extLst>
          </p:cNvPr>
          <p:cNvSpPr/>
          <p:nvPr/>
        </p:nvSpPr>
        <p:spPr>
          <a:xfrm rot="10800000">
            <a:off x="3994319" y="1773646"/>
            <a:ext cx="95250" cy="85725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Rovnoramenný trojúhelník 75">
            <a:extLst>
              <a:ext uri="{FF2B5EF4-FFF2-40B4-BE49-F238E27FC236}">
                <a16:creationId xmlns:a16="http://schemas.microsoft.com/office/drawing/2014/main" id="{08595891-65D9-4B3B-9849-CD1E3C815C41}"/>
              </a:ext>
            </a:extLst>
          </p:cNvPr>
          <p:cNvSpPr/>
          <p:nvPr/>
        </p:nvSpPr>
        <p:spPr>
          <a:xfrm>
            <a:off x="2072057" y="3399165"/>
            <a:ext cx="95250" cy="85725"/>
          </a:xfrm>
          <a:prstGeom prst="triangle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Spojnice: pravoúhlá 7">
            <a:extLst>
              <a:ext uri="{FF2B5EF4-FFF2-40B4-BE49-F238E27FC236}">
                <a16:creationId xmlns:a16="http://schemas.microsoft.com/office/drawing/2014/main" id="{CE7DF5D9-F542-4C87-B46B-D525B5BEE475}"/>
              </a:ext>
            </a:extLst>
          </p:cNvPr>
          <p:cNvCxnSpPr>
            <a:cxnSpLocks/>
            <a:stCxn id="76" idx="0"/>
            <a:endCxn id="26" idx="0"/>
          </p:cNvCxnSpPr>
          <p:nvPr/>
        </p:nvCxnSpPr>
        <p:spPr>
          <a:xfrm rot="5400000" flipH="1" flipV="1">
            <a:off x="2912149" y="2185014"/>
            <a:ext cx="421684" cy="2006619"/>
          </a:xfrm>
          <a:prstGeom prst="bentConnector3">
            <a:avLst>
              <a:gd name="adj1" fmla="val -3082"/>
            </a:avLst>
          </a:prstGeom>
          <a:ln w="19050" cap="rnd">
            <a:solidFill>
              <a:srgbClr val="0070C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pojnice: pravoúhlá 86">
            <a:extLst>
              <a:ext uri="{FF2B5EF4-FFF2-40B4-BE49-F238E27FC236}">
                <a16:creationId xmlns:a16="http://schemas.microsoft.com/office/drawing/2014/main" id="{45AEF0A2-0A82-44A4-B106-36B555E391F6}"/>
              </a:ext>
            </a:extLst>
          </p:cNvPr>
          <p:cNvCxnSpPr>
            <a:cxnSpLocks/>
            <a:stCxn id="76" idx="0"/>
            <a:endCxn id="28" idx="0"/>
          </p:cNvCxnSpPr>
          <p:nvPr/>
        </p:nvCxnSpPr>
        <p:spPr>
          <a:xfrm rot="5400000" flipH="1" flipV="1">
            <a:off x="3165499" y="1925838"/>
            <a:ext cx="427510" cy="2519145"/>
          </a:xfrm>
          <a:prstGeom prst="bentConnector3">
            <a:avLst>
              <a:gd name="adj1" fmla="val -2916"/>
            </a:avLst>
          </a:prstGeom>
          <a:ln w="19050" cap="rnd">
            <a:solidFill>
              <a:srgbClr val="0070C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pojnice: pravoúhlá 91">
            <a:extLst>
              <a:ext uri="{FF2B5EF4-FFF2-40B4-BE49-F238E27FC236}">
                <a16:creationId xmlns:a16="http://schemas.microsoft.com/office/drawing/2014/main" id="{F89E3B85-8152-4B98-8665-C0C5262FFF72}"/>
              </a:ext>
            </a:extLst>
          </p:cNvPr>
          <p:cNvCxnSpPr>
            <a:cxnSpLocks/>
            <a:stCxn id="76" idx="0"/>
            <a:endCxn id="27" idx="0"/>
          </p:cNvCxnSpPr>
          <p:nvPr/>
        </p:nvCxnSpPr>
        <p:spPr>
          <a:xfrm rot="5400000" flipH="1" flipV="1">
            <a:off x="3457750" y="1641747"/>
            <a:ext cx="419350" cy="3095487"/>
          </a:xfrm>
          <a:prstGeom prst="bentConnector3">
            <a:avLst>
              <a:gd name="adj1" fmla="val -3379"/>
            </a:avLst>
          </a:prstGeom>
          <a:ln w="19050" cap="rnd">
            <a:solidFill>
              <a:srgbClr val="0070C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R_Extension">
            <a:extLst>
              <a:ext uri="{FF2B5EF4-FFF2-40B4-BE49-F238E27FC236}">
                <a16:creationId xmlns:a16="http://schemas.microsoft.com/office/drawing/2014/main" id="{047D45F9-DC66-49B8-B2C5-E4778890C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/>
          <a:stretch/>
        </p:blipFill>
        <p:spPr bwMode="auto">
          <a:xfrm>
            <a:off x="4852509" y="1567327"/>
            <a:ext cx="2368432" cy="17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iniserver">
            <a:extLst>
              <a:ext uri="{FF2B5EF4-FFF2-40B4-BE49-F238E27FC236}">
                <a16:creationId xmlns:a16="http://schemas.microsoft.com/office/drawing/2014/main" id="{4D40FA8B-DDE6-4B6E-B2E2-B4318888D42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5222" r="12329" b="13556"/>
          <a:stretch/>
        </p:blipFill>
        <p:spPr>
          <a:xfrm>
            <a:off x="1630480" y="1445728"/>
            <a:ext cx="2193421" cy="1839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Modbus">
            <a:extLst>
              <a:ext uri="{FF2B5EF4-FFF2-40B4-BE49-F238E27FC236}">
                <a16:creationId xmlns:a16="http://schemas.microsoft.com/office/drawing/2014/main" id="{ACF6F2A5-4D77-4036-9BCD-9664D1A382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2205" y="1657824"/>
            <a:ext cx="762940" cy="1491128"/>
          </a:xfrm>
          <a:prstGeom prst="rect">
            <a:avLst/>
          </a:prstGeom>
        </p:spPr>
      </p:pic>
      <p:grpSp>
        <p:nvGrpSpPr>
          <p:cNvPr id="35" name="Airbase">
            <a:extLst>
              <a:ext uri="{FF2B5EF4-FFF2-40B4-BE49-F238E27FC236}">
                <a16:creationId xmlns:a16="http://schemas.microsoft.com/office/drawing/2014/main" id="{AD9A67ED-50E0-47D7-A7A6-DDD7BC51C09D}"/>
              </a:ext>
            </a:extLst>
          </p:cNvPr>
          <p:cNvGrpSpPr/>
          <p:nvPr/>
        </p:nvGrpSpPr>
        <p:grpSpPr>
          <a:xfrm>
            <a:off x="4174655" y="1388217"/>
            <a:ext cx="762940" cy="1754746"/>
            <a:chOff x="4174655" y="1388217"/>
            <a:chExt cx="762940" cy="1754746"/>
          </a:xfrm>
        </p:grpSpPr>
        <p:pic>
          <p:nvPicPr>
            <p:cNvPr id="100" name="AirBase">
              <a:extLst>
                <a:ext uri="{FF2B5EF4-FFF2-40B4-BE49-F238E27FC236}">
                  <a16:creationId xmlns:a16="http://schemas.microsoft.com/office/drawing/2014/main" id="{25663FBE-43A6-4927-984D-81337ABA8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6105" r="26407" b="30444"/>
            <a:stretch/>
          </p:blipFill>
          <p:spPr>
            <a:xfrm>
              <a:off x="4264812" y="1388217"/>
              <a:ext cx="625560" cy="1513733"/>
            </a:xfrm>
            <a:prstGeom prst="rect">
              <a:avLst/>
            </a:prstGeom>
          </p:spPr>
        </p:pic>
        <p:pic>
          <p:nvPicPr>
            <p:cNvPr id="19" name="Airbase">
              <a:extLst>
                <a:ext uri="{FF2B5EF4-FFF2-40B4-BE49-F238E27FC236}">
                  <a16:creationId xmlns:a16="http://schemas.microsoft.com/office/drawing/2014/main" id="{4750D0C7-8897-4B01-BADA-B01562EAE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71076"/>
            <a:stretch/>
          </p:blipFill>
          <p:spPr>
            <a:xfrm>
              <a:off x="4174655" y="2711670"/>
              <a:ext cx="762940" cy="431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32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4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71"/>
          <p:cNvPicPr preferRelativeResize="0"/>
          <p:nvPr/>
        </p:nvPicPr>
        <p:blipFill rotWithShape="1">
          <a:blip r:embed="rId3">
            <a:alphaModFix/>
          </a:blip>
          <a:srcRect l="9"/>
          <a:stretch/>
        </p:blipFill>
        <p:spPr>
          <a:xfrm>
            <a:off x="457" y="0"/>
            <a:ext cx="914308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71"/>
          <p:cNvSpPr txBox="1">
            <a:spLocks noGrp="1"/>
          </p:cNvSpPr>
          <p:nvPr>
            <p:ph type="sldNum" idx="12"/>
          </p:nvPr>
        </p:nvSpPr>
        <p:spPr>
          <a:xfrm>
            <a:off x="8441100" y="4775175"/>
            <a:ext cx="563100" cy="3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de"/>
              <a:t>25</a:t>
            </a:fld>
            <a:endParaRPr/>
          </a:p>
        </p:txBody>
      </p:sp>
      <p:sp>
        <p:nvSpPr>
          <p:cNvPr id="549" name="Google Shape;549;p71"/>
          <p:cNvSpPr txBox="1">
            <a:spLocks noGrp="1"/>
          </p:cNvSpPr>
          <p:nvPr>
            <p:ph type="title"/>
          </p:nvPr>
        </p:nvSpPr>
        <p:spPr>
          <a:xfrm>
            <a:off x="-8963" y="3397624"/>
            <a:ext cx="4327618" cy="19151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600" dirty="0"/>
              <a:t>Ponad</a:t>
            </a:r>
            <a:endParaRPr sz="4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4600" dirty="0"/>
              <a:t>150 </a:t>
            </a:r>
            <a:r>
              <a:rPr lang="pl-PL" sz="4600" dirty="0"/>
              <a:t>produktów</a:t>
            </a:r>
            <a:endParaRPr sz="4600" dirty="0"/>
          </a:p>
        </p:txBody>
      </p:sp>
      <p:pic>
        <p:nvPicPr>
          <p:cNvPr id="550" name="Google Shape;550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82456">
            <a:off x="4715076" y="3309210"/>
            <a:ext cx="1500445" cy="1500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979708">
            <a:off x="5773059" y="2638272"/>
            <a:ext cx="1500447" cy="150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p237"/>
          <p:cNvSpPr txBox="1"/>
          <p:nvPr/>
        </p:nvSpPr>
        <p:spPr>
          <a:xfrm>
            <a:off x="418764" y="465046"/>
            <a:ext cx="8725235" cy="133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4000" b="1" dirty="0"/>
              <a:t>Bezpieczeństwo przede wszystkim</a:t>
            </a:r>
            <a:endParaRPr sz="4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4" name="Google Shape;1714;p237"/>
          <p:cNvSpPr txBox="1"/>
          <p:nvPr/>
        </p:nvSpPr>
        <p:spPr>
          <a:xfrm>
            <a:off x="5352378" y="1915696"/>
            <a:ext cx="3088722" cy="1894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sz="2800" dirty="0"/>
              <a:t>Twoja instalacja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pl-PL" sz="1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sz="2800" dirty="0"/>
              <a:t>Twoje dane</a:t>
            </a:r>
            <a:br>
              <a:rPr lang="pl-PL" sz="2800" dirty="0"/>
            </a:br>
            <a:endParaRPr lang="pl-PL" sz="1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sz="2800" b="1" dirty="0"/>
              <a:t>Bez chmury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pl-PL" sz="2800" dirty="0"/>
          </a:p>
        </p:txBody>
      </p:sp>
      <p:pic>
        <p:nvPicPr>
          <p:cNvPr id="1718" name="Google Shape;1718;p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740" y="1600297"/>
            <a:ext cx="3381420" cy="3054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ovéPole 36">
            <a:extLst>
              <a:ext uri="{FF2B5EF4-FFF2-40B4-BE49-F238E27FC236}">
                <a16:creationId xmlns:a16="http://schemas.microsoft.com/office/drawing/2014/main" id="{A2B9991B-0CE4-4840-BB4F-EF0C84406700}"/>
              </a:ext>
            </a:extLst>
          </p:cNvPr>
          <p:cNvSpPr txBox="1"/>
          <p:nvPr/>
        </p:nvSpPr>
        <p:spPr>
          <a:xfrm>
            <a:off x="285750" y="900894"/>
            <a:ext cx="2609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Przykład</a:t>
            </a:r>
            <a:r>
              <a:rPr lang="pl-PL" sz="1600" dirty="0"/>
              <a:t> domu jednorodzinnego z jednym z podstawowych wariantów </a:t>
            </a:r>
            <a:r>
              <a:rPr lang="pl-PL" sz="1600" dirty="0" err="1"/>
              <a:t>Loxone</a:t>
            </a:r>
            <a:endParaRPr lang="cs-CZ" sz="1600" dirty="0"/>
          </a:p>
        </p:txBody>
      </p:sp>
      <p:sp>
        <p:nvSpPr>
          <p:cNvPr id="38" name="Google Shape;1202;p183">
            <a:extLst>
              <a:ext uri="{FF2B5EF4-FFF2-40B4-BE49-F238E27FC236}">
                <a16:creationId xmlns:a16="http://schemas.microsoft.com/office/drawing/2014/main" id="{B6767D47-EF99-4D16-9A82-BA3E6083E4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754" y="115854"/>
            <a:ext cx="78762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sz="4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Ile to kosztuje?</a:t>
            </a:r>
            <a:endParaRPr sz="4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A85993E8-A7CC-4594-B135-40FAC7EA4137}"/>
              </a:ext>
            </a:extLst>
          </p:cNvPr>
          <p:cNvGrpSpPr/>
          <p:nvPr/>
        </p:nvGrpSpPr>
        <p:grpSpPr>
          <a:xfrm>
            <a:off x="396838" y="2157202"/>
            <a:ext cx="1816362" cy="530409"/>
            <a:chOff x="341372" y="2258617"/>
            <a:chExt cx="1816362" cy="530409"/>
          </a:xfrm>
        </p:grpSpPr>
        <p:grpSp>
          <p:nvGrpSpPr>
            <p:cNvPr id="42" name="Skupina 41">
              <a:extLst>
                <a:ext uri="{FF2B5EF4-FFF2-40B4-BE49-F238E27FC236}">
                  <a16:creationId xmlns:a16="http://schemas.microsoft.com/office/drawing/2014/main" id="{D76F6382-F0AA-4036-87B2-D532F02ECC2C}"/>
                </a:ext>
              </a:extLst>
            </p:cNvPr>
            <p:cNvGrpSpPr/>
            <p:nvPr/>
          </p:nvGrpSpPr>
          <p:grpSpPr>
            <a:xfrm>
              <a:off x="341372" y="2258617"/>
              <a:ext cx="530409" cy="530409"/>
              <a:chOff x="7239113" y="872589"/>
              <a:chExt cx="599056" cy="599056"/>
            </a:xfrm>
            <a:effectLst/>
          </p:grpSpPr>
          <p:sp>
            <p:nvSpPr>
              <p:cNvPr id="56" name="Ovál 55">
                <a:extLst>
                  <a:ext uri="{FF2B5EF4-FFF2-40B4-BE49-F238E27FC236}">
                    <a16:creationId xmlns:a16="http://schemas.microsoft.com/office/drawing/2014/main" id="{F92C3338-A387-4A23-AA97-FD8E95E7FFB4}"/>
                  </a:ext>
                </a:extLst>
              </p:cNvPr>
              <p:cNvSpPr/>
              <p:nvPr/>
            </p:nvSpPr>
            <p:spPr>
              <a:xfrm>
                <a:off x="7239113" y="872589"/>
                <a:ext cx="599056" cy="59905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69C3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pic>
            <p:nvPicPr>
              <p:cNvPr id="57" name="Picture 4" descr="ikona žárovka">
                <a:extLst>
                  <a:ext uri="{FF2B5EF4-FFF2-40B4-BE49-F238E27FC236}">
                    <a16:creationId xmlns:a16="http://schemas.microsoft.com/office/drawing/2014/main" id="{A0102052-B870-4BB4-86C2-C4DDFC1EA8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8623" y="972781"/>
                <a:ext cx="397489" cy="397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TextovéPole 54">
              <a:extLst>
                <a:ext uri="{FF2B5EF4-FFF2-40B4-BE49-F238E27FC236}">
                  <a16:creationId xmlns:a16="http://schemas.microsoft.com/office/drawing/2014/main" id="{3BCD1202-F3BE-484F-AD18-9E7D1C3E6B0F}"/>
                </a:ext>
              </a:extLst>
            </p:cNvPr>
            <p:cNvSpPr txBox="1"/>
            <p:nvPr/>
          </p:nvSpPr>
          <p:spPr>
            <a:xfrm>
              <a:off x="1046532" y="2369408"/>
              <a:ext cx="1111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Oświetlenie</a:t>
              </a:r>
            </a:p>
          </p:txBody>
        </p:sp>
      </p:grp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D8DCB6E7-DBFF-49D0-9D23-C0A7C8E173CF}"/>
              </a:ext>
            </a:extLst>
          </p:cNvPr>
          <p:cNvGrpSpPr/>
          <p:nvPr/>
        </p:nvGrpSpPr>
        <p:grpSpPr>
          <a:xfrm>
            <a:off x="396838" y="2843079"/>
            <a:ext cx="1855199" cy="530409"/>
            <a:chOff x="331389" y="3017339"/>
            <a:chExt cx="1855199" cy="530409"/>
          </a:xfrm>
        </p:grpSpPr>
        <p:grpSp>
          <p:nvGrpSpPr>
            <p:cNvPr id="59" name="Skupina 58">
              <a:extLst>
                <a:ext uri="{FF2B5EF4-FFF2-40B4-BE49-F238E27FC236}">
                  <a16:creationId xmlns:a16="http://schemas.microsoft.com/office/drawing/2014/main" id="{36889562-DEB2-4974-BB0F-582F10499DCD}"/>
                </a:ext>
              </a:extLst>
            </p:cNvPr>
            <p:cNvGrpSpPr/>
            <p:nvPr/>
          </p:nvGrpSpPr>
          <p:grpSpPr>
            <a:xfrm>
              <a:off x="331389" y="3017339"/>
              <a:ext cx="530409" cy="530409"/>
              <a:chOff x="6419896" y="2854005"/>
              <a:chExt cx="599056" cy="599056"/>
            </a:xfrm>
          </p:grpSpPr>
          <p:sp>
            <p:nvSpPr>
              <p:cNvPr id="61" name="Ovál 60">
                <a:extLst>
                  <a:ext uri="{FF2B5EF4-FFF2-40B4-BE49-F238E27FC236}">
                    <a16:creationId xmlns:a16="http://schemas.microsoft.com/office/drawing/2014/main" id="{1C17C95A-1E54-4A1E-A56E-F8240664EA9E}"/>
                  </a:ext>
                </a:extLst>
              </p:cNvPr>
              <p:cNvSpPr/>
              <p:nvPr/>
            </p:nvSpPr>
            <p:spPr>
              <a:xfrm>
                <a:off x="6419896" y="2854005"/>
                <a:ext cx="599056" cy="59905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69C3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pic>
            <p:nvPicPr>
              <p:cNvPr id="62" name="Obrázek 61">
                <a:extLst>
                  <a:ext uri="{FF2B5EF4-FFF2-40B4-BE49-F238E27FC236}">
                    <a16:creationId xmlns:a16="http://schemas.microsoft.com/office/drawing/2014/main" id="{18AD1BC1-AE34-4120-8182-AEED4F03B0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9235" y="2993346"/>
                <a:ext cx="320378" cy="32037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60" name="TextovéPole 59">
              <a:extLst>
                <a:ext uri="{FF2B5EF4-FFF2-40B4-BE49-F238E27FC236}">
                  <a16:creationId xmlns:a16="http://schemas.microsoft.com/office/drawing/2014/main" id="{BBAAE0AA-E193-46B9-B156-DA067ED335F9}"/>
                </a:ext>
              </a:extLst>
            </p:cNvPr>
            <p:cNvSpPr txBox="1"/>
            <p:nvPr/>
          </p:nvSpPr>
          <p:spPr>
            <a:xfrm>
              <a:off x="1046532" y="3128654"/>
              <a:ext cx="1140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Ogrzewanie</a:t>
              </a:r>
            </a:p>
          </p:txBody>
        </p:sp>
      </p:grpSp>
      <p:grpSp>
        <p:nvGrpSpPr>
          <p:cNvPr id="63" name="Skupina 62">
            <a:extLst>
              <a:ext uri="{FF2B5EF4-FFF2-40B4-BE49-F238E27FC236}">
                <a16:creationId xmlns:a16="http://schemas.microsoft.com/office/drawing/2014/main" id="{1A0B1E43-0C82-4F6C-8BD9-C1D07156DA38}"/>
              </a:ext>
            </a:extLst>
          </p:cNvPr>
          <p:cNvGrpSpPr/>
          <p:nvPr/>
        </p:nvGrpSpPr>
        <p:grpSpPr>
          <a:xfrm>
            <a:off x="396838" y="3528956"/>
            <a:ext cx="1357904" cy="530409"/>
            <a:chOff x="341371" y="3776061"/>
            <a:chExt cx="1357904" cy="530409"/>
          </a:xfrm>
        </p:grpSpPr>
        <p:grpSp>
          <p:nvGrpSpPr>
            <p:cNvPr id="64" name="Skupina 63">
              <a:extLst>
                <a:ext uri="{FF2B5EF4-FFF2-40B4-BE49-F238E27FC236}">
                  <a16:creationId xmlns:a16="http://schemas.microsoft.com/office/drawing/2014/main" id="{4DE709D6-AF73-498D-82D3-5D9ACFD601C1}"/>
                </a:ext>
              </a:extLst>
            </p:cNvPr>
            <p:cNvGrpSpPr/>
            <p:nvPr/>
          </p:nvGrpSpPr>
          <p:grpSpPr>
            <a:xfrm>
              <a:off x="341371" y="3776061"/>
              <a:ext cx="530409" cy="530409"/>
              <a:chOff x="6036959" y="3318331"/>
              <a:chExt cx="753441" cy="753441"/>
            </a:xfrm>
          </p:grpSpPr>
          <p:sp>
            <p:nvSpPr>
              <p:cNvPr id="66" name="Ovál 65">
                <a:extLst>
                  <a:ext uri="{FF2B5EF4-FFF2-40B4-BE49-F238E27FC236}">
                    <a16:creationId xmlns:a16="http://schemas.microsoft.com/office/drawing/2014/main" id="{CB30599D-45FE-4C85-A406-0A5DA7E0A880}"/>
                  </a:ext>
                </a:extLst>
              </p:cNvPr>
              <p:cNvSpPr/>
              <p:nvPr/>
            </p:nvSpPr>
            <p:spPr>
              <a:xfrm>
                <a:off x="6036959" y="3318331"/>
                <a:ext cx="753441" cy="753441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69C3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7" name="Skupina 66">
                <a:extLst>
                  <a:ext uri="{FF2B5EF4-FFF2-40B4-BE49-F238E27FC236}">
                    <a16:creationId xmlns:a16="http://schemas.microsoft.com/office/drawing/2014/main" id="{4E5E050D-D87E-4C97-8BEA-6879DFEECE4F}"/>
                  </a:ext>
                </a:extLst>
              </p:cNvPr>
              <p:cNvGrpSpPr/>
              <p:nvPr/>
            </p:nvGrpSpPr>
            <p:grpSpPr>
              <a:xfrm>
                <a:off x="6214436" y="3494378"/>
                <a:ext cx="410912" cy="352836"/>
                <a:chOff x="6114918" y="2193937"/>
                <a:chExt cx="512101" cy="439725"/>
              </a:xfrm>
            </p:grpSpPr>
            <p:sp>
              <p:nvSpPr>
                <p:cNvPr id="68" name="Obdélník: se zakulacenými horními rohy 67">
                  <a:extLst>
                    <a:ext uri="{FF2B5EF4-FFF2-40B4-BE49-F238E27FC236}">
                      <a16:creationId xmlns:a16="http://schemas.microsoft.com/office/drawing/2014/main" id="{C64D9C0D-3418-459B-AC27-BD1440A52BAE}"/>
                    </a:ext>
                  </a:extLst>
                </p:cNvPr>
                <p:cNvSpPr/>
                <p:nvPr/>
              </p:nvSpPr>
              <p:spPr>
                <a:xfrm>
                  <a:off x="6250781" y="2329836"/>
                  <a:ext cx="233363" cy="241913"/>
                </a:xfrm>
                <a:prstGeom prst="round2SameRect">
                  <a:avLst>
                    <a:gd name="adj1" fmla="val 36055"/>
                    <a:gd name="adj2" fmla="val 0"/>
                  </a:avLst>
                </a:prstGeom>
                <a:noFill/>
                <a:ln w="12700">
                  <a:solidFill>
                    <a:srgbClr val="69C3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9" name="Obdélník: se zakulacenými horními rohy 68">
                  <a:extLst>
                    <a:ext uri="{FF2B5EF4-FFF2-40B4-BE49-F238E27FC236}">
                      <a16:creationId xmlns:a16="http://schemas.microsoft.com/office/drawing/2014/main" id="{0D757A93-2D22-426A-B51B-8BD53C134007}"/>
                    </a:ext>
                  </a:extLst>
                </p:cNvPr>
                <p:cNvSpPr/>
                <p:nvPr/>
              </p:nvSpPr>
              <p:spPr>
                <a:xfrm>
                  <a:off x="6198392" y="2571749"/>
                  <a:ext cx="338140" cy="61913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2700">
                  <a:solidFill>
                    <a:srgbClr val="69C3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70" name="Ovál 69">
                  <a:extLst>
                    <a:ext uri="{FF2B5EF4-FFF2-40B4-BE49-F238E27FC236}">
                      <a16:creationId xmlns:a16="http://schemas.microsoft.com/office/drawing/2014/main" id="{82EDE62A-8BEF-4B48-9327-3B9DD9C6D79F}"/>
                    </a:ext>
                  </a:extLst>
                </p:cNvPr>
                <p:cNvSpPr/>
                <p:nvPr/>
              </p:nvSpPr>
              <p:spPr>
                <a:xfrm>
                  <a:off x="6332865" y="2446979"/>
                  <a:ext cx="69194" cy="69194"/>
                </a:xfrm>
                <a:prstGeom prst="ellipse">
                  <a:avLst/>
                </a:prstGeom>
                <a:noFill/>
                <a:ln w="12700">
                  <a:solidFill>
                    <a:srgbClr val="69C3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71" name="Přímá spojnice 70">
                  <a:extLst>
                    <a:ext uri="{FF2B5EF4-FFF2-40B4-BE49-F238E27FC236}">
                      <a16:creationId xmlns:a16="http://schemas.microsoft.com/office/drawing/2014/main" id="{8031BA15-9C07-418C-9131-E09E29AEB2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65975" y="2516173"/>
                  <a:ext cx="0" cy="55576"/>
                </a:xfrm>
                <a:prstGeom prst="line">
                  <a:avLst/>
                </a:prstGeom>
                <a:ln w="12700">
                  <a:solidFill>
                    <a:srgbClr val="69C3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2" name="Skupina 71">
                  <a:extLst>
                    <a:ext uri="{FF2B5EF4-FFF2-40B4-BE49-F238E27FC236}">
                      <a16:creationId xmlns:a16="http://schemas.microsoft.com/office/drawing/2014/main" id="{D849CA1B-FE75-44DE-92B3-1408B55327B8}"/>
                    </a:ext>
                  </a:extLst>
                </p:cNvPr>
                <p:cNvGrpSpPr/>
                <p:nvPr/>
              </p:nvGrpSpPr>
              <p:grpSpPr>
                <a:xfrm>
                  <a:off x="6114918" y="2423310"/>
                  <a:ext cx="512101" cy="0"/>
                  <a:chOff x="6114918" y="2423310"/>
                  <a:chExt cx="512101" cy="0"/>
                </a:xfrm>
              </p:grpSpPr>
              <p:cxnSp>
                <p:nvCxnSpPr>
                  <p:cNvPr id="76" name="Přímá spojnice 75">
                    <a:extLst>
                      <a:ext uri="{FF2B5EF4-FFF2-40B4-BE49-F238E27FC236}">
                        <a16:creationId xmlns:a16="http://schemas.microsoft.com/office/drawing/2014/main" id="{BBAB7206-3DA5-481B-87DF-63243AEF85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72118" y="2423310"/>
                    <a:ext cx="54901" cy="0"/>
                  </a:xfrm>
                  <a:prstGeom prst="line">
                    <a:avLst/>
                  </a:prstGeom>
                  <a:ln w="12700" cap="rnd">
                    <a:solidFill>
                      <a:srgbClr val="69C3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Přímá spojnice 76">
                    <a:extLst>
                      <a:ext uri="{FF2B5EF4-FFF2-40B4-BE49-F238E27FC236}">
                        <a16:creationId xmlns:a16="http://schemas.microsoft.com/office/drawing/2014/main" id="{D4BD9CB4-9793-4694-9E0C-673F219BCF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14918" y="2423310"/>
                    <a:ext cx="54901" cy="0"/>
                  </a:xfrm>
                  <a:prstGeom prst="line">
                    <a:avLst/>
                  </a:prstGeom>
                  <a:ln w="12700" cap="rnd">
                    <a:solidFill>
                      <a:srgbClr val="69C3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3" name="Přímá spojnice 72">
                  <a:extLst>
                    <a:ext uri="{FF2B5EF4-FFF2-40B4-BE49-F238E27FC236}">
                      <a16:creationId xmlns:a16="http://schemas.microsoft.com/office/drawing/2014/main" id="{3B44B464-02D0-4592-A087-7818405818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65614" y="2193937"/>
                  <a:ext cx="0" cy="51584"/>
                </a:xfrm>
                <a:prstGeom prst="line">
                  <a:avLst/>
                </a:prstGeom>
                <a:ln w="12700" cap="rnd">
                  <a:solidFill>
                    <a:srgbClr val="69C3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Přímá spojnice 73">
                  <a:extLst>
                    <a:ext uri="{FF2B5EF4-FFF2-40B4-BE49-F238E27FC236}">
                      <a16:creationId xmlns:a16="http://schemas.microsoft.com/office/drawing/2014/main" id="{F422B0FB-A099-4CB2-83E8-468776D6E1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9032795">
                  <a:off x="6511285" y="2268029"/>
                  <a:ext cx="54901" cy="0"/>
                </a:xfrm>
                <a:prstGeom prst="line">
                  <a:avLst/>
                </a:prstGeom>
                <a:ln w="12700" cap="rnd">
                  <a:solidFill>
                    <a:srgbClr val="69C3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Přímá spojnice 74">
                  <a:extLst>
                    <a:ext uri="{FF2B5EF4-FFF2-40B4-BE49-F238E27FC236}">
                      <a16:creationId xmlns:a16="http://schemas.microsoft.com/office/drawing/2014/main" id="{BD4D01F3-8C33-43A8-A321-35F67E9A3F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6181873" y="2261665"/>
                  <a:ext cx="54901" cy="0"/>
                </a:xfrm>
                <a:prstGeom prst="line">
                  <a:avLst/>
                </a:prstGeom>
                <a:ln w="12700" cap="rnd">
                  <a:solidFill>
                    <a:srgbClr val="69C3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5" name="TextovéPole 64">
              <a:extLst>
                <a:ext uri="{FF2B5EF4-FFF2-40B4-BE49-F238E27FC236}">
                  <a16:creationId xmlns:a16="http://schemas.microsoft.com/office/drawing/2014/main" id="{51ACCABA-9A2C-4FB3-BF77-35C030F27739}"/>
                </a:ext>
              </a:extLst>
            </p:cNvPr>
            <p:cNvSpPr txBox="1"/>
            <p:nvPr/>
          </p:nvSpPr>
          <p:spPr>
            <a:xfrm>
              <a:off x="1046532" y="3875673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Alarm</a:t>
              </a:r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5FD65900-63DD-4DE5-87F2-A1F5FC200AB9}"/>
              </a:ext>
            </a:extLst>
          </p:cNvPr>
          <p:cNvGrpSpPr/>
          <p:nvPr/>
        </p:nvGrpSpPr>
        <p:grpSpPr>
          <a:xfrm>
            <a:off x="396838" y="4214832"/>
            <a:ext cx="1909568" cy="530409"/>
            <a:chOff x="406228" y="4232518"/>
            <a:chExt cx="1909568" cy="530409"/>
          </a:xfrm>
        </p:grpSpPr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7F654753-A0D0-4C6B-B44C-E3FC90F213BC}"/>
                </a:ext>
              </a:extLst>
            </p:cNvPr>
            <p:cNvGrpSpPr/>
            <p:nvPr/>
          </p:nvGrpSpPr>
          <p:grpSpPr>
            <a:xfrm>
              <a:off x="406228" y="4232518"/>
              <a:ext cx="530409" cy="530409"/>
              <a:chOff x="688374" y="4331781"/>
              <a:chExt cx="530409" cy="530409"/>
            </a:xfrm>
          </p:grpSpPr>
          <p:sp>
            <p:nvSpPr>
              <p:cNvPr id="16" name="Ovál 15">
                <a:extLst>
                  <a:ext uri="{FF2B5EF4-FFF2-40B4-BE49-F238E27FC236}">
                    <a16:creationId xmlns:a16="http://schemas.microsoft.com/office/drawing/2014/main" id="{E8C886F8-440D-4DB3-B8DF-7B6649178D16}"/>
                  </a:ext>
                </a:extLst>
              </p:cNvPr>
              <p:cNvSpPr/>
              <p:nvPr/>
            </p:nvSpPr>
            <p:spPr>
              <a:xfrm>
                <a:off x="688374" y="4331781"/>
                <a:ext cx="530409" cy="53040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69C3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4" name="Obrázek 13">
                <a:extLst>
                  <a:ext uri="{FF2B5EF4-FFF2-40B4-BE49-F238E27FC236}">
                    <a16:creationId xmlns:a16="http://schemas.microsoft.com/office/drawing/2014/main" id="{C4B8CC76-F276-45F3-B1E9-F2A16C3384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5786" y="4429193"/>
                <a:ext cx="335584" cy="335584"/>
              </a:xfrm>
              <a:prstGeom prst="rect">
                <a:avLst/>
              </a:prstGeom>
            </p:spPr>
          </p:pic>
        </p:grp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00274CFF-5A47-4700-B67F-4C6CA5B2C49B}"/>
                </a:ext>
              </a:extLst>
            </p:cNvPr>
            <p:cNvSpPr txBox="1"/>
            <p:nvPr/>
          </p:nvSpPr>
          <p:spPr>
            <a:xfrm>
              <a:off x="1126047" y="4329930"/>
              <a:ext cx="1189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Rekuperacja</a:t>
              </a:r>
            </a:p>
          </p:txBody>
        </p:sp>
      </p:grpSp>
      <p:pic>
        <p:nvPicPr>
          <p:cNvPr id="39" name="Picture 2" descr="Touch Pure: pojedyncze kliknięcie funkcje">
            <a:extLst>
              <a:ext uri="{FF2B5EF4-FFF2-40B4-BE49-F238E27FC236}">
                <a16:creationId xmlns:a16="http://schemas.microsoft.com/office/drawing/2014/main" id="{44904732-4125-423F-A8EE-13DD191C9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71" y="900894"/>
            <a:ext cx="57340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18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ovéPole 36">
            <a:extLst>
              <a:ext uri="{FF2B5EF4-FFF2-40B4-BE49-F238E27FC236}">
                <a16:creationId xmlns:a16="http://schemas.microsoft.com/office/drawing/2014/main" id="{A2B9991B-0CE4-4840-BB4F-EF0C84406700}"/>
              </a:ext>
            </a:extLst>
          </p:cNvPr>
          <p:cNvSpPr txBox="1"/>
          <p:nvPr/>
        </p:nvSpPr>
        <p:spPr>
          <a:xfrm>
            <a:off x="285750" y="1190454"/>
            <a:ext cx="2609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Przykład</a:t>
            </a:r>
            <a:r>
              <a:rPr lang="pl-PL" sz="1600" dirty="0"/>
              <a:t> domu jednorodzinnego z jednym z podstawowych wariantów </a:t>
            </a:r>
            <a:r>
              <a:rPr lang="pl-PL" sz="1600" dirty="0" err="1"/>
              <a:t>Loxone</a:t>
            </a:r>
            <a:endParaRPr lang="cs-CZ" sz="1600" dirty="0"/>
          </a:p>
        </p:txBody>
      </p:sp>
      <p:sp>
        <p:nvSpPr>
          <p:cNvPr id="38" name="Google Shape;1202;p183">
            <a:extLst>
              <a:ext uri="{FF2B5EF4-FFF2-40B4-BE49-F238E27FC236}">
                <a16:creationId xmlns:a16="http://schemas.microsoft.com/office/drawing/2014/main" id="{B6767D47-EF99-4D16-9A82-BA3E6083E4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754" y="115854"/>
            <a:ext cx="78762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l-PL" dirty="0">
                <a:solidFill>
                  <a:schemeClr val="tx1"/>
                </a:solidFill>
              </a:rPr>
              <a:t>Ile to kosztuje?</a:t>
            </a:r>
            <a:endParaRPr sz="4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D8DCB6E7-DBFF-49D0-9D23-C0A7C8E173CF}"/>
              </a:ext>
            </a:extLst>
          </p:cNvPr>
          <p:cNvGrpSpPr/>
          <p:nvPr/>
        </p:nvGrpSpPr>
        <p:grpSpPr>
          <a:xfrm>
            <a:off x="396838" y="2843079"/>
            <a:ext cx="1606734" cy="530409"/>
            <a:chOff x="331389" y="3017339"/>
            <a:chExt cx="1606734" cy="530409"/>
          </a:xfrm>
        </p:grpSpPr>
        <p:grpSp>
          <p:nvGrpSpPr>
            <p:cNvPr id="59" name="Skupina 58">
              <a:extLst>
                <a:ext uri="{FF2B5EF4-FFF2-40B4-BE49-F238E27FC236}">
                  <a16:creationId xmlns:a16="http://schemas.microsoft.com/office/drawing/2014/main" id="{36889562-DEB2-4974-BB0F-582F10499DCD}"/>
                </a:ext>
              </a:extLst>
            </p:cNvPr>
            <p:cNvGrpSpPr/>
            <p:nvPr/>
          </p:nvGrpSpPr>
          <p:grpSpPr>
            <a:xfrm>
              <a:off x="331389" y="3017339"/>
              <a:ext cx="530409" cy="530409"/>
              <a:chOff x="6419896" y="2854005"/>
              <a:chExt cx="599056" cy="599056"/>
            </a:xfrm>
          </p:grpSpPr>
          <p:sp>
            <p:nvSpPr>
              <p:cNvPr id="61" name="Ovál 60">
                <a:extLst>
                  <a:ext uri="{FF2B5EF4-FFF2-40B4-BE49-F238E27FC236}">
                    <a16:creationId xmlns:a16="http://schemas.microsoft.com/office/drawing/2014/main" id="{1C17C95A-1E54-4A1E-A56E-F8240664EA9E}"/>
                  </a:ext>
                </a:extLst>
              </p:cNvPr>
              <p:cNvSpPr/>
              <p:nvPr/>
            </p:nvSpPr>
            <p:spPr>
              <a:xfrm>
                <a:off x="6419896" y="2854005"/>
                <a:ext cx="599056" cy="59905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69C3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pic>
            <p:nvPicPr>
              <p:cNvPr id="62" name="Obrázek 61">
                <a:extLst>
                  <a:ext uri="{FF2B5EF4-FFF2-40B4-BE49-F238E27FC236}">
                    <a16:creationId xmlns:a16="http://schemas.microsoft.com/office/drawing/2014/main" id="{18AD1BC1-AE34-4120-8182-AEED4F03B0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9235" y="2993346"/>
                <a:ext cx="320378" cy="32037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60" name="TextovéPole 59">
              <a:extLst>
                <a:ext uri="{FF2B5EF4-FFF2-40B4-BE49-F238E27FC236}">
                  <a16:creationId xmlns:a16="http://schemas.microsoft.com/office/drawing/2014/main" id="{BBAAE0AA-E193-46B9-B156-DA067ED335F9}"/>
                </a:ext>
              </a:extLst>
            </p:cNvPr>
            <p:cNvSpPr txBox="1"/>
            <p:nvPr/>
          </p:nvSpPr>
          <p:spPr>
            <a:xfrm>
              <a:off x="1046532" y="3128654"/>
              <a:ext cx="8915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Vytápění</a:t>
              </a:r>
            </a:p>
          </p:txBody>
        </p:sp>
      </p:grp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B45CB5DC-722F-4320-AEF4-BFF89C03C8C8}"/>
              </a:ext>
            </a:extLst>
          </p:cNvPr>
          <p:cNvGrpSpPr/>
          <p:nvPr/>
        </p:nvGrpSpPr>
        <p:grpSpPr>
          <a:xfrm>
            <a:off x="87120" y="2344141"/>
            <a:ext cx="2884679" cy="1126081"/>
            <a:chOff x="578101" y="1478355"/>
            <a:chExt cx="1982752" cy="773998"/>
          </a:xfrm>
        </p:grpSpPr>
        <p:pic>
          <p:nvPicPr>
            <p:cNvPr id="46" name="Obrázek 45">
              <a:extLst>
                <a:ext uri="{FF2B5EF4-FFF2-40B4-BE49-F238E27FC236}">
                  <a16:creationId xmlns:a16="http://schemas.microsoft.com/office/drawing/2014/main" id="{EDEDDB64-0152-4FFF-912A-72CCAA940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551" t="27876" r="83029" b="58354"/>
            <a:stretch/>
          </p:blipFill>
          <p:spPr>
            <a:xfrm>
              <a:off x="578101" y="1504315"/>
              <a:ext cx="330255" cy="748038"/>
            </a:xfrm>
            <a:prstGeom prst="rect">
              <a:avLst/>
            </a:prstGeom>
          </p:spPr>
        </p:pic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994FA344-03FB-4E29-ACBA-62AC2DE8FEE3}"/>
                </a:ext>
              </a:extLst>
            </p:cNvPr>
            <p:cNvSpPr txBox="1"/>
            <p:nvPr/>
          </p:nvSpPr>
          <p:spPr>
            <a:xfrm>
              <a:off x="908356" y="1478355"/>
              <a:ext cx="1652497" cy="7480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cs-CZ" sz="1500" b="1" dirty="0" err="1">
                  <a:solidFill>
                    <a:schemeClr val="tx1"/>
                  </a:solidFill>
                </a:rPr>
                <a:t>Touch</a:t>
              </a:r>
              <a:r>
                <a:rPr lang="cs-CZ" sz="1500" b="1" dirty="0">
                  <a:solidFill>
                    <a:schemeClr val="tx1"/>
                  </a:solidFill>
                </a:rPr>
                <a:t> </a:t>
              </a:r>
              <a:r>
                <a:rPr lang="cs-CZ" sz="1500" b="1" dirty="0" err="1">
                  <a:solidFill>
                    <a:schemeClr val="tx1"/>
                  </a:solidFill>
                </a:rPr>
                <a:t>Tree</a:t>
              </a:r>
              <a:endParaRPr lang="cs-CZ" sz="1500" b="1" dirty="0">
                <a:solidFill>
                  <a:schemeClr val="tx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cs-CZ" sz="1500" b="1" dirty="0">
                  <a:solidFill>
                    <a:schemeClr val="tx1"/>
                  </a:solidFill>
                </a:rPr>
                <a:t>Siłownik Tree</a:t>
              </a:r>
            </a:p>
            <a:p>
              <a:pPr>
                <a:lnSpc>
                  <a:spcPct val="150000"/>
                </a:lnSpc>
              </a:pPr>
              <a:r>
                <a:rPr lang="cs-CZ" sz="1500" b="1" dirty="0">
                  <a:solidFill>
                    <a:schemeClr val="tx1"/>
                  </a:solidFill>
                </a:rPr>
                <a:t>Czujnik obecności Tree</a:t>
              </a:r>
            </a:p>
          </p:txBody>
        </p:sp>
      </p:grp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A17FF46F-659E-4265-875B-565985826B2A}"/>
              </a:ext>
            </a:extLst>
          </p:cNvPr>
          <p:cNvSpPr txBox="1"/>
          <p:nvPr/>
        </p:nvSpPr>
        <p:spPr>
          <a:xfrm>
            <a:off x="285750" y="3892823"/>
            <a:ext cx="322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/>
              <a:t>13 281,08 zł</a:t>
            </a:r>
            <a:br>
              <a:rPr lang="cs-CZ" sz="1800" b="1" dirty="0"/>
            </a:br>
            <a:r>
              <a:rPr lang="cs-CZ" sz="1800" b="1" dirty="0"/>
              <a:t>brutto</a:t>
            </a:r>
            <a:endParaRPr lang="cs-CZ" dirty="0"/>
          </a:p>
        </p:txBody>
      </p:sp>
      <p:pic>
        <p:nvPicPr>
          <p:cNvPr id="43" name="Picture 2" descr="Touch Pure: pojedyncze kliknięcie funkcje">
            <a:extLst>
              <a:ext uri="{FF2B5EF4-FFF2-40B4-BE49-F238E27FC236}">
                <a16:creationId xmlns:a16="http://schemas.microsoft.com/office/drawing/2014/main" id="{2322BFE9-63A0-4CF5-8CCF-D77450A86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71" y="900894"/>
            <a:ext cx="57340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6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ulka 15">
            <a:extLst>
              <a:ext uri="{FF2B5EF4-FFF2-40B4-BE49-F238E27FC236}">
                <a16:creationId xmlns:a16="http://schemas.microsoft.com/office/drawing/2014/main" id="{22104276-FC62-4F95-938B-DC4A26750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676755"/>
              </p:ext>
            </p:extLst>
          </p:nvPr>
        </p:nvGraphicFramePr>
        <p:xfrm>
          <a:off x="419101" y="733425"/>
          <a:ext cx="8401050" cy="4137574"/>
        </p:xfrm>
        <a:graphic>
          <a:graphicData uri="http://schemas.openxmlformats.org/drawingml/2006/table">
            <a:tbl>
              <a:tblPr firstRow="1" bandRow="1">
                <a:tableStyleId>{8A4ED569-E57F-48D9-B255-746BD84F2B6E}</a:tableStyleId>
              </a:tblPr>
              <a:tblGrid>
                <a:gridCol w="2687979">
                  <a:extLst>
                    <a:ext uri="{9D8B030D-6E8A-4147-A177-3AD203B41FA5}">
                      <a16:colId xmlns:a16="http://schemas.microsoft.com/office/drawing/2014/main" val="2791752317"/>
                    </a:ext>
                  </a:extLst>
                </a:gridCol>
                <a:gridCol w="3141646">
                  <a:extLst>
                    <a:ext uri="{9D8B030D-6E8A-4147-A177-3AD203B41FA5}">
                      <a16:colId xmlns:a16="http://schemas.microsoft.com/office/drawing/2014/main" val="3390540194"/>
                    </a:ext>
                  </a:extLst>
                </a:gridCol>
                <a:gridCol w="2571425">
                  <a:extLst>
                    <a:ext uri="{9D8B030D-6E8A-4147-A177-3AD203B41FA5}">
                      <a16:colId xmlns:a16="http://schemas.microsoft.com/office/drawing/2014/main" val="707064344"/>
                    </a:ext>
                  </a:extLst>
                </a:gridCol>
              </a:tblGrid>
              <a:tr h="466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300" b="1" dirty="0"/>
                        <a:t>Oświetlenie</a:t>
                      </a:r>
                      <a:br>
                        <a:rPr lang="cs-CZ" sz="1300" dirty="0"/>
                      </a:br>
                      <a:r>
                        <a:rPr lang="cs-CZ" sz="1200" dirty="0"/>
                        <a:t>włączniki</a:t>
                      </a:r>
                      <a:endParaRPr lang="cs-CZ" sz="1300" dirty="0"/>
                    </a:p>
                  </a:txBody>
                  <a:tcPr marL="102263" marR="102263" marT="51132" marB="51132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1" dirty="0"/>
                        <a:t>700 zł</a:t>
                      </a:r>
                    </a:p>
                  </a:txBody>
                  <a:tcPr marL="102263" marR="102263" marT="51132" marB="51132" anchor="ctr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1" dirty="0"/>
                        <a:t>0 zł</a:t>
                      </a:r>
                    </a:p>
                  </a:txBody>
                  <a:tcPr marL="102263" marR="102263" marT="51132" marB="51132" anchor="ctr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112350775"/>
                  </a:ext>
                </a:extLst>
              </a:tr>
              <a:tr h="4813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300" b="1" dirty="0"/>
                        <a:t>Ogrzewanie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głowice, termostaty</a:t>
                      </a:r>
                    </a:p>
                  </a:txBody>
                  <a:tcPr marL="102263" marR="102263" marT="51132" marB="51132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1" dirty="0"/>
                        <a:t>4 000 zł</a:t>
                      </a:r>
                    </a:p>
                  </a:txBody>
                  <a:tcPr marL="102263" marR="102263" marT="51132" marB="51132" anchor="ctr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1" dirty="0"/>
                        <a:t>0 zł</a:t>
                      </a:r>
                    </a:p>
                  </a:txBody>
                  <a:tcPr marL="102263" marR="102263" marT="51132" marB="51132" anchor="ctr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1308617470"/>
                  </a:ext>
                </a:extLst>
              </a:tr>
              <a:tr h="6731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300" b="1" dirty="0"/>
                        <a:t>Alarm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przed włamaniem, pożarem</a:t>
                      </a:r>
                    </a:p>
                  </a:txBody>
                  <a:tcPr marL="102263" marR="102263" marT="51132" marB="51132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1" dirty="0"/>
                        <a:t>3 500 zł</a:t>
                      </a:r>
                    </a:p>
                  </a:txBody>
                  <a:tcPr marL="102263" marR="102263" marT="51132" marB="51132" anchor="ctr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1" dirty="0"/>
                        <a:t>0 zł</a:t>
                      </a:r>
                    </a:p>
                  </a:txBody>
                  <a:tcPr marL="102263" marR="102263" marT="51132" marB="51132" anchor="ctr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1062888351"/>
                  </a:ext>
                </a:extLst>
              </a:tr>
              <a:tr h="6731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300" b="1" dirty="0"/>
                        <a:t>Rekuperacja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sterownik naścienny, </a:t>
                      </a:r>
                      <a:r>
                        <a:rPr lang="pl-PL" sz="1300" dirty="0"/>
                        <a:t>czujniki wilgotności, przyciski </a:t>
                      </a:r>
                      <a:r>
                        <a:rPr lang="pl-PL" sz="1300" dirty="0" err="1"/>
                        <a:t>Boost</a:t>
                      </a:r>
                      <a:endParaRPr lang="cs-CZ" sz="1300" dirty="0"/>
                    </a:p>
                  </a:txBody>
                  <a:tcPr marL="102263" marR="102263" marT="51132" marB="51132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1" dirty="0"/>
                        <a:t>3000 zł</a:t>
                      </a:r>
                    </a:p>
                  </a:txBody>
                  <a:tcPr marL="102263" marR="102263" marT="51132" marB="51132" anchor="ctr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1" dirty="0"/>
                        <a:t>0 zł</a:t>
                      </a:r>
                    </a:p>
                  </a:txBody>
                  <a:tcPr marL="102263" marR="102263" marT="51132" marB="51132" anchor="ctr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2389460019"/>
                  </a:ext>
                </a:extLst>
              </a:tr>
              <a:tr h="673161">
                <a:tc>
                  <a:txBody>
                    <a:bodyPr/>
                    <a:lstStyle/>
                    <a:p>
                      <a:r>
                        <a:rPr lang="cs-CZ" sz="1300" b="1" dirty="0"/>
                        <a:t>Loxone</a:t>
                      </a:r>
                      <a:br>
                        <a:rPr lang="cs-CZ" sz="1300" b="1" dirty="0"/>
                      </a:br>
                      <a:r>
                        <a:rPr lang="cs-CZ" sz="1300" dirty="0"/>
                        <a:t>Miniserver, przyciski, czujniki, zasilacze</a:t>
                      </a:r>
                      <a:endParaRPr lang="cs-CZ" sz="1300" b="1" dirty="0"/>
                    </a:p>
                  </a:txBody>
                  <a:tcPr marL="102263" marR="102263" marT="51132" marB="51132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1" dirty="0"/>
                        <a:t>0 zł</a:t>
                      </a:r>
                    </a:p>
                  </a:txBody>
                  <a:tcPr marL="102263" marR="102263" marT="51132" marB="51132" anchor="ctr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1" dirty="0"/>
                        <a:t>13.200 zł</a:t>
                      </a:r>
                    </a:p>
                  </a:txBody>
                  <a:tcPr marL="102263" marR="102263" marT="51132" marB="51132" anchor="ctr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3300666113"/>
                  </a:ext>
                </a:extLst>
              </a:tr>
              <a:tr h="5487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300" b="1" dirty="0"/>
                        <a:t>Montaż</a:t>
                      </a:r>
                      <a:br>
                        <a:rPr lang="cs-CZ" sz="1300" dirty="0"/>
                      </a:br>
                      <a:r>
                        <a:rPr lang="cs-CZ" sz="1300" dirty="0"/>
                        <a:t>przewody, złączki …</a:t>
                      </a:r>
                    </a:p>
                  </a:txBody>
                  <a:tcPr marL="102263" marR="102263" marT="51132" marB="51132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500" b="1" dirty="0"/>
                        <a:t>+/- to samo</a:t>
                      </a:r>
                    </a:p>
                  </a:txBody>
                  <a:tcPr marL="92595" marR="92595" marT="46297" marB="46297" anchor="ctr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sz="1200" dirty="0"/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21529892"/>
                  </a:ext>
                </a:extLst>
              </a:tr>
              <a:tr h="540673">
                <a:tc>
                  <a:txBody>
                    <a:bodyPr/>
                    <a:lstStyle/>
                    <a:p>
                      <a:endParaRPr lang="cs-CZ" sz="1300" dirty="0"/>
                    </a:p>
                  </a:txBody>
                  <a:tcPr marL="102263" marR="102263" marT="51132" marB="51132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1" dirty="0"/>
                        <a:t>11 200 zł</a:t>
                      </a:r>
                    </a:p>
                  </a:txBody>
                  <a:tcPr marL="102263" marR="102263" marT="51132" marB="51132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/>
                        <a:t>13 200 zł</a:t>
                      </a:r>
                    </a:p>
                  </a:txBody>
                  <a:tcPr marL="102263" marR="102263" marT="51132" marB="51132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136234"/>
                  </a:ext>
                </a:extLst>
              </a:tr>
            </a:tbl>
          </a:graphicData>
        </a:graphic>
      </p:graphicFrame>
      <p:sp>
        <p:nvSpPr>
          <p:cNvPr id="58" name="TextovéPole 57">
            <a:extLst>
              <a:ext uri="{FF2B5EF4-FFF2-40B4-BE49-F238E27FC236}">
                <a16:creationId xmlns:a16="http://schemas.microsoft.com/office/drawing/2014/main" id="{33C0DCC0-77E7-4BB7-930D-B967F6EC4820}"/>
              </a:ext>
            </a:extLst>
          </p:cNvPr>
          <p:cNvSpPr txBox="1"/>
          <p:nvPr/>
        </p:nvSpPr>
        <p:spPr>
          <a:xfrm>
            <a:off x="3411855" y="238336"/>
            <a:ext cx="246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„Tradycyjna instalacja“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0116039C-2249-40C2-BC42-BCB651FCF781}"/>
              </a:ext>
            </a:extLst>
          </p:cNvPr>
          <p:cNvSpPr txBox="1"/>
          <p:nvPr/>
        </p:nvSpPr>
        <p:spPr>
          <a:xfrm>
            <a:off x="7115930" y="231964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Loxone</a:t>
            </a:r>
          </a:p>
        </p:txBody>
      </p:sp>
      <p:sp>
        <p:nvSpPr>
          <p:cNvPr id="61" name="Obdélník 60">
            <a:extLst>
              <a:ext uri="{FF2B5EF4-FFF2-40B4-BE49-F238E27FC236}">
                <a16:creationId xmlns:a16="http://schemas.microsoft.com/office/drawing/2014/main" id="{1C84B080-B953-4EDD-ABDC-C4A3E99111DC}"/>
              </a:ext>
            </a:extLst>
          </p:cNvPr>
          <p:cNvSpPr/>
          <p:nvPr/>
        </p:nvSpPr>
        <p:spPr>
          <a:xfrm>
            <a:off x="3381375" y="814641"/>
            <a:ext cx="2438400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2" name="Obdélník 61">
            <a:extLst>
              <a:ext uri="{FF2B5EF4-FFF2-40B4-BE49-F238E27FC236}">
                <a16:creationId xmlns:a16="http://schemas.microsoft.com/office/drawing/2014/main" id="{A9980B51-B315-46FF-9276-426270DCEDB4}"/>
              </a:ext>
            </a:extLst>
          </p:cNvPr>
          <p:cNvSpPr/>
          <p:nvPr/>
        </p:nvSpPr>
        <p:spPr>
          <a:xfrm>
            <a:off x="6535501" y="795335"/>
            <a:ext cx="2027474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bdélník 62">
            <a:extLst>
              <a:ext uri="{FF2B5EF4-FFF2-40B4-BE49-F238E27FC236}">
                <a16:creationId xmlns:a16="http://schemas.microsoft.com/office/drawing/2014/main" id="{1E0E9D72-4359-477D-AEDA-917506EBED86}"/>
              </a:ext>
            </a:extLst>
          </p:cNvPr>
          <p:cNvSpPr/>
          <p:nvPr/>
        </p:nvSpPr>
        <p:spPr>
          <a:xfrm>
            <a:off x="3381375" y="1277200"/>
            <a:ext cx="2438400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bdélník 63">
            <a:extLst>
              <a:ext uri="{FF2B5EF4-FFF2-40B4-BE49-F238E27FC236}">
                <a16:creationId xmlns:a16="http://schemas.microsoft.com/office/drawing/2014/main" id="{8AD2BCE7-B4A7-43B2-B2E7-7215AA46D36C}"/>
              </a:ext>
            </a:extLst>
          </p:cNvPr>
          <p:cNvSpPr/>
          <p:nvPr/>
        </p:nvSpPr>
        <p:spPr>
          <a:xfrm>
            <a:off x="6535501" y="1295823"/>
            <a:ext cx="2027474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bdélník 64">
            <a:extLst>
              <a:ext uri="{FF2B5EF4-FFF2-40B4-BE49-F238E27FC236}">
                <a16:creationId xmlns:a16="http://schemas.microsoft.com/office/drawing/2014/main" id="{E40CAEA5-A6C3-4301-B5EC-A974B7C81665}"/>
              </a:ext>
            </a:extLst>
          </p:cNvPr>
          <p:cNvSpPr/>
          <p:nvPr/>
        </p:nvSpPr>
        <p:spPr>
          <a:xfrm>
            <a:off x="3381375" y="1889249"/>
            <a:ext cx="2438400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bdélník 65">
            <a:extLst>
              <a:ext uri="{FF2B5EF4-FFF2-40B4-BE49-F238E27FC236}">
                <a16:creationId xmlns:a16="http://schemas.microsoft.com/office/drawing/2014/main" id="{584347FF-F9D1-40A1-ADD2-8996E070F92E}"/>
              </a:ext>
            </a:extLst>
          </p:cNvPr>
          <p:cNvSpPr/>
          <p:nvPr/>
        </p:nvSpPr>
        <p:spPr>
          <a:xfrm>
            <a:off x="6535501" y="1899611"/>
            <a:ext cx="2027474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Obdélník 66">
            <a:extLst>
              <a:ext uri="{FF2B5EF4-FFF2-40B4-BE49-F238E27FC236}">
                <a16:creationId xmlns:a16="http://schemas.microsoft.com/office/drawing/2014/main" id="{CDC160C0-3720-40F2-A111-FD5C468A8DE0}"/>
              </a:ext>
            </a:extLst>
          </p:cNvPr>
          <p:cNvSpPr/>
          <p:nvPr/>
        </p:nvSpPr>
        <p:spPr>
          <a:xfrm>
            <a:off x="3381375" y="2527101"/>
            <a:ext cx="2438400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bdélník 67">
            <a:extLst>
              <a:ext uri="{FF2B5EF4-FFF2-40B4-BE49-F238E27FC236}">
                <a16:creationId xmlns:a16="http://schemas.microsoft.com/office/drawing/2014/main" id="{6D8BA359-E4B6-47C5-8911-FA6058F5991B}"/>
              </a:ext>
            </a:extLst>
          </p:cNvPr>
          <p:cNvSpPr/>
          <p:nvPr/>
        </p:nvSpPr>
        <p:spPr>
          <a:xfrm>
            <a:off x="6535501" y="2546181"/>
            <a:ext cx="2027474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bdélník 68">
            <a:extLst>
              <a:ext uri="{FF2B5EF4-FFF2-40B4-BE49-F238E27FC236}">
                <a16:creationId xmlns:a16="http://schemas.microsoft.com/office/drawing/2014/main" id="{66685C64-FD9C-405C-98DE-7E9C68B245A9}"/>
              </a:ext>
            </a:extLst>
          </p:cNvPr>
          <p:cNvSpPr/>
          <p:nvPr/>
        </p:nvSpPr>
        <p:spPr>
          <a:xfrm>
            <a:off x="3381375" y="3273716"/>
            <a:ext cx="2438400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bdélník 69">
            <a:extLst>
              <a:ext uri="{FF2B5EF4-FFF2-40B4-BE49-F238E27FC236}">
                <a16:creationId xmlns:a16="http://schemas.microsoft.com/office/drawing/2014/main" id="{83226388-A894-41BF-A93A-E4DFDBA33BBD}"/>
              </a:ext>
            </a:extLst>
          </p:cNvPr>
          <p:cNvSpPr/>
          <p:nvPr/>
        </p:nvSpPr>
        <p:spPr>
          <a:xfrm>
            <a:off x="6535501" y="3284439"/>
            <a:ext cx="2027474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bdélník 70">
            <a:extLst>
              <a:ext uri="{FF2B5EF4-FFF2-40B4-BE49-F238E27FC236}">
                <a16:creationId xmlns:a16="http://schemas.microsoft.com/office/drawing/2014/main" id="{F2E4DDC0-4ECE-474C-8CD6-FB7128E26F30}"/>
              </a:ext>
            </a:extLst>
          </p:cNvPr>
          <p:cNvSpPr/>
          <p:nvPr/>
        </p:nvSpPr>
        <p:spPr>
          <a:xfrm>
            <a:off x="3381375" y="4420473"/>
            <a:ext cx="2438400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bdélník 71">
            <a:extLst>
              <a:ext uri="{FF2B5EF4-FFF2-40B4-BE49-F238E27FC236}">
                <a16:creationId xmlns:a16="http://schemas.microsoft.com/office/drawing/2014/main" id="{78FBA310-C44B-4EB5-AD6F-F39FBE4D36E1}"/>
              </a:ext>
            </a:extLst>
          </p:cNvPr>
          <p:cNvSpPr/>
          <p:nvPr/>
        </p:nvSpPr>
        <p:spPr>
          <a:xfrm>
            <a:off x="6535501" y="4486556"/>
            <a:ext cx="2027474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bdélník 72">
            <a:extLst>
              <a:ext uri="{FF2B5EF4-FFF2-40B4-BE49-F238E27FC236}">
                <a16:creationId xmlns:a16="http://schemas.microsoft.com/office/drawing/2014/main" id="{2DC72CCC-3727-496C-BDB5-EC0AF7920A99}"/>
              </a:ext>
            </a:extLst>
          </p:cNvPr>
          <p:cNvSpPr/>
          <p:nvPr/>
        </p:nvSpPr>
        <p:spPr>
          <a:xfrm>
            <a:off x="5202001" y="3915759"/>
            <a:ext cx="2027474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0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325" y="592250"/>
            <a:ext cx="2303343" cy="51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4475" y="1629775"/>
            <a:ext cx="108585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9075" y="1629775"/>
            <a:ext cx="108585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3675" y="1629775"/>
            <a:ext cx="108585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20125" y="2715625"/>
            <a:ext cx="21145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09975" y="2715625"/>
            <a:ext cx="17240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76000" y="2715613"/>
            <a:ext cx="1781175" cy="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77868DD1-3145-4496-B950-329022BFC6D2}"/>
              </a:ext>
            </a:extLst>
          </p:cNvPr>
          <p:cNvSpPr txBox="1"/>
          <p:nvPr/>
        </p:nvSpPr>
        <p:spPr>
          <a:xfrm>
            <a:off x="554025" y="48022"/>
            <a:ext cx="3527781" cy="1838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69C350"/>
                </a:solidFill>
              </a:rPr>
              <a:t>Oświetlenie</a:t>
            </a:r>
            <a:r>
              <a:rPr lang="cs-CZ" b="1" dirty="0"/>
              <a:t> </a:t>
            </a:r>
          </a:p>
          <a:p>
            <a:endParaRPr lang="cs-CZ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b="1" dirty="0"/>
              <a:t>Włączanie światła w oparciu o ruch i natężenie światła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/>
              <a:t>Opóźnione wyłączania światła w oparciu o wykrycie dźwięku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/>
              <a:t>Symulacja obecności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/>
              <a:t>Tryb nocny dzwonka do drzwi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b="1" dirty="0"/>
              <a:t>Wyłączanie zapomnianych świateł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/>
              <a:t>Centralne monitorowanie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/>
              <a:t>i zarządzanie oświetleniem</a:t>
            </a:r>
            <a:endParaRPr lang="cs-CZ" sz="11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9E4F516-AAD5-46F1-B1F3-7A35665FDFB4}"/>
              </a:ext>
            </a:extLst>
          </p:cNvPr>
          <p:cNvSpPr txBox="1"/>
          <p:nvPr/>
        </p:nvSpPr>
        <p:spPr>
          <a:xfrm>
            <a:off x="554025" y="1858598"/>
            <a:ext cx="2700802" cy="216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69C350"/>
                </a:solidFill>
              </a:rPr>
              <a:t>Bezpieczeństwo</a:t>
            </a:r>
          </a:p>
          <a:p>
            <a:endParaRPr lang="cs-CZ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/>
              <a:t>Przycisk alarmowy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b="1" dirty="0"/>
              <a:t>Bezpieczeństwo w dzień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b="1" dirty="0"/>
              <a:t>i w nocy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/>
              <a:t>Wykrywanie pożaru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b="1" dirty="0"/>
              <a:t>Ostrzeżenie w aplikacji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b="1" dirty="0"/>
              <a:t>w przypadku niebezpiecznej sytuacji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/>
              <a:t>Rejestr (historia danych)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/>
              <a:t>Uzbrojenie alarmu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/>
              <a:t>z opóźnieniem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b="1" dirty="0"/>
              <a:t>Wielostopniowy alarm</a:t>
            </a:r>
            <a:endParaRPr lang="cs-CZ" sz="1050" b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151D8B5-F611-4143-9349-B0F63E5428DF}"/>
              </a:ext>
            </a:extLst>
          </p:cNvPr>
          <p:cNvSpPr txBox="1"/>
          <p:nvPr/>
        </p:nvSpPr>
        <p:spPr>
          <a:xfrm>
            <a:off x="4405482" y="48022"/>
            <a:ext cx="3610109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69C350"/>
                </a:solidFill>
              </a:rPr>
              <a:t>Ogrzewanie</a:t>
            </a:r>
          </a:p>
          <a:p>
            <a:endParaRPr lang="cs-CZ" sz="5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50" b="1" dirty="0"/>
              <a:t>Strefowa regulacja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50" b="1" dirty="0"/>
              <a:t>Predykcyjna logika rozmyta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50" dirty="0"/>
              <a:t>Wydłużenie grzania w oparciu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50" dirty="0"/>
              <a:t>o obecność w pomieszczeniu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50" dirty="0"/>
              <a:t>Reagowanie na otwarte okna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50" dirty="0"/>
              <a:t>Ochrona </a:t>
            </a:r>
            <a:r>
              <a:rPr lang="pl-PL" sz="1050" dirty="0" err="1"/>
              <a:t>przeciwzamrożeniowa</a:t>
            </a:r>
            <a:endParaRPr lang="pl-PL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50" dirty="0"/>
              <a:t>Statystyki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50" b="1" dirty="0"/>
              <a:t>Program tygodniowy z integracją świąt i osobistego kalendarza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50" dirty="0"/>
              <a:t>Automatyczna konserwacja systemu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50" dirty="0"/>
              <a:t>Ostrzeżenia o niestandardowym zachowaniu systemu ogrzewania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50" dirty="0"/>
              <a:t>Centralne monitorowanie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050" dirty="0"/>
              <a:t>i zarządzanie ogrzewaniem</a:t>
            </a:r>
            <a:endParaRPr lang="cs-CZ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1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0F6232B-0D43-4A4A-B93C-6E3B30E0A1B2}"/>
              </a:ext>
            </a:extLst>
          </p:cNvPr>
          <p:cNvSpPr txBox="1"/>
          <p:nvPr/>
        </p:nvSpPr>
        <p:spPr>
          <a:xfrm>
            <a:off x="4405482" y="2851241"/>
            <a:ext cx="3430727" cy="1838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69C350"/>
                </a:solidFill>
              </a:rPr>
              <a:t>Inne</a:t>
            </a:r>
          </a:p>
          <a:p>
            <a:endParaRPr lang="cs-CZ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b="1" dirty="0"/>
              <a:t>Monitorowanie temperatury i wilgotności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/>
              <a:t>Sterowanie rekuperacją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b="1" dirty="0"/>
              <a:t>Aplikacja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/>
              <a:t>Komunikaty systemowe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/>
              <a:t>Przyciski o jednolitym wyglądzie i działaniu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b="1" dirty="0"/>
              <a:t>Własne automatyczne funkcje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 err="1"/>
              <a:t>Task</a:t>
            </a:r>
            <a:r>
              <a:rPr lang="pl-PL" sz="1050" dirty="0"/>
              <a:t> Recorder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/>
              <a:t>Szyfrowane połączenie zdalne bez konieczności posiadania publicznego adresu IP</a:t>
            </a:r>
            <a:endParaRPr lang="cs-CZ" sz="105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9620621-DE04-4615-9480-1A493A3B8550}"/>
              </a:ext>
            </a:extLst>
          </p:cNvPr>
          <p:cNvSpPr txBox="1"/>
          <p:nvPr/>
        </p:nvSpPr>
        <p:spPr>
          <a:xfrm>
            <a:off x="554025" y="4038717"/>
            <a:ext cx="343072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69C350"/>
                </a:solidFill>
              </a:rPr>
              <a:t>Funkcje centralne</a:t>
            </a:r>
          </a:p>
          <a:p>
            <a:endParaRPr lang="cs-CZ" sz="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/>
              <a:t>Monitorowanie okien i drzwi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/>
              <a:t>Przycisk na dobranoc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b="1" dirty="0"/>
              <a:t>Przycisk wyjścia z domu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050" dirty="0"/>
              <a:t>Tryby użytkownika</a:t>
            </a:r>
            <a:endParaRPr lang="cs-CZ" sz="105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A3A80C9-4653-4D43-B55D-5D9A6A27254F}"/>
              </a:ext>
            </a:extLst>
          </p:cNvPr>
          <p:cNvSpPr txBox="1"/>
          <p:nvPr/>
        </p:nvSpPr>
        <p:spPr>
          <a:xfrm>
            <a:off x="5000016" y="4725983"/>
            <a:ext cx="2283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… i wiele więcej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3356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p254"/>
          <p:cNvSpPr txBox="1"/>
          <p:nvPr/>
        </p:nvSpPr>
        <p:spPr>
          <a:xfrm>
            <a:off x="-4627756" y="-1025912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8" name="Google Shape;1878;p254"/>
          <p:cNvSpPr/>
          <p:nvPr/>
        </p:nvSpPr>
        <p:spPr>
          <a:xfrm rot="5400000" flipH="1">
            <a:off x="-730162" y="1778250"/>
            <a:ext cx="4095300" cy="2635200"/>
          </a:xfrm>
          <a:prstGeom prst="rtTriangle">
            <a:avLst/>
          </a:prstGeom>
          <a:solidFill>
            <a:srgbClr val="6CC1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9" name="Google Shape;1879;p254"/>
          <p:cNvSpPr txBox="1">
            <a:spLocks noGrp="1"/>
          </p:cNvSpPr>
          <p:nvPr>
            <p:ph type="title"/>
          </p:nvPr>
        </p:nvSpPr>
        <p:spPr>
          <a:xfrm>
            <a:off x="355887" y="3178865"/>
            <a:ext cx="4216113" cy="2960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pl-PL" sz="4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Prezentacja </a:t>
            </a:r>
            <a:r>
              <a:rPr lang="pl-PL" sz="4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showroomu</a:t>
            </a:r>
            <a:endParaRPr dirty="0"/>
          </a:p>
        </p:txBody>
      </p:sp>
      <p:pic>
        <p:nvPicPr>
          <p:cNvPr id="3" name="Obrázek 2" descr="Obsah obrázku kreslení&#10;&#10;Popis byl vytvořen automaticky">
            <a:extLst>
              <a:ext uri="{FF2B5EF4-FFF2-40B4-BE49-F238E27FC236}">
                <a16:creationId xmlns:a16="http://schemas.microsoft.com/office/drawing/2014/main" id="{88A20312-9E9F-4AF4-8506-641464C37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166" y="4265089"/>
            <a:ext cx="2151934" cy="668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l-PL" dirty="0">
                <a:latin typeface="+mn-lt"/>
              </a:rPr>
              <a:t>Czy to ma sens?</a:t>
            </a:r>
            <a:r>
              <a:rPr lang="de" dirty="0">
                <a:latin typeface="+mn-lt"/>
              </a:rPr>
              <a:t> </a:t>
            </a:r>
            <a:endParaRPr sz="2400" dirty="0">
              <a:latin typeface="+mn-lt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9A21F1A-9DC8-C34F-9489-DC7EC09DE89B}"/>
              </a:ext>
            </a:extLst>
          </p:cNvPr>
          <p:cNvGrpSpPr/>
          <p:nvPr/>
        </p:nvGrpSpPr>
        <p:grpSpPr>
          <a:xfrm>
            <a:off x="2861998" y="1219200"/>
            <a:ext cx="3446437" cy="4909891"/>
            <a:chOff x="3202274" y="1457529"/>
            <a:chExt cx="2243847" cy="3531109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9155FEE-76F6-B446-BE76-8B76DEED2220}"/>
                </a:ext>
              </a:extLst>
            </p:cNvPr>
            <p:cNvSpPr txBox="1"/>
            <p:nvPr/>
          </p:nvSpPr>
          <p:spPr>
            <a:xfrm>
              <a:off x="3448708" y="1941650"/>
              <a:ext cx="1750979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l-PL" sz="9600" b="0" i="0" u="none" strike="noStrike" kern="0" cap="none" spc="0" normalizeH="0" baseline="0" noProof="0" dirty="0">
                  <a:ln>
                    <a:noFill/>
                  </a:ln>
                  <a:solidFill>
                    <a:srgbClr val="6CC156"/>
                  </a:solidFill>
                  <a:effectLst/>
                  <a:uLnTx/>
                  <a:uFillTx/>
                  <a:latin typeface="Averta" pitchFamily="2" charset="77"/>
                  <a:cs typeface="Arial"/>
                  <a:sym typeface="Arial"/>
                </a:rPr>
                <a:t>TAK</a:t>
              </a:r>
              <a:endParaRPr kumimoji="0" lang="de-DE" sz="9600" b="0" i="0" u="none" strike="noStrike" kern="0" cap="none" spc="0" normalizeH="0" baseline="0" noProof="0" dirty="0">
                <a:ln>
                  <a:noFill/>
                </a:ln>
                <a:solidFill>
                  <a:srgbClr val="6CC156"/>
                </a:solidFill>
                <a:effectLst/>
                <a:uLnTx/>
                <a:uFillTx/>
                <a:latin typeface="Averta" pitchFamily="2" charset="77"/>
                <a:cs typeface="Arial"/>
                <a:sym typeface="Arial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9F98A4D-4BB7-5C4B-9F69-FDC06767DFE4}"/>
                </a:ext>
              </a:extLst>
            </p:cNvPr>
            <p:cNvSpPr/>
            <p:nvPr/>
          </p:nvSpPr>
          <p:spPr>
            <a:xfrm>
              <a:off x="3202274" y="1457529"/>
              <a:ext cx="2243847" cy="2243847"/>
            </a:xfrm>
            <a:prstGeom prst="ellipse">
              <a:avLst/>
            </a:prstGeom>
            <a:noFill/>
            <a:ln w="76200">
              <a:solidFill>
                <a:srgbClr val="6CC1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objekt, hodiny&#10;&#10;Popis byl vytvořen automaticky">
            <a:extLst>
              <a:ext uri="{FF2B5EF4-FFF2-40B4-BE49-F238E27FC236}">
                <a16:creationId xmlns:a16="http://schemas.microsoft.com/office/drawing/2014/main" id="{3244A5D5-1201-4F55-93E1-D520C3422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6867"/>
            <a:ext cx="9144000" cy="28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1E7FD77-2C17-4DA3-9112-A804D446675A}"/>
              </a:ext>
            </a:extLst>
          </p:cNvPr>
          <p:cNvSpPr txBox="1"/>
          <p:nvPr/>
        </p:nvSpPr>
        <p:spPr>
          <a:xfrm>
            <a:off x="650482" y="455755"/>
            <a:ext cx="600256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/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Dlaczego to robimy?</a:t>
            </a:r>
          </a:p>
        </p:txBody>
      </p:sp>
      <p:sp>
        <p:nvSpPr>
          <p:cNvPr id="3" name="Google Shape;667;p145">
            <a:extLst>
              <a:ext uri="{FF2B5EF4-FFF2-40B4-BE49-F238E27FC236}">
                <a16:creationId xmlns:a16="http://schemas.microsoft.com/office/drawing/2014/main" id="{D78376C3-40BB-4B31-9D2C-864B6BCDF81C}"/>
              </a:ext>
            </a:extLst>
          </p:cNvPr>
          <p:cNvSpPr txBox="1"/>
          <p:nvPr/>
        </p:nvSpPr>
        <p:spPr>
          <a:xfrm>
            <a:off x="4774072" y="3296708"/>
            <a:ext cx="208319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sz="2400" dirty="0"/>
              <a:t>Nowa instalacja</a:t>
            </a:r>
            <a:endParaRPr sz="2400" dirty="0"/>
          </a:p>
        </p:txBody>
      </p:sp>
      <p:sp>
        <p:nvSpPr>
          <p:cNvPr id="5" name="Google Shape;667;p145">
            <a:extLst>
              <a:ext uri="{FF2B5EF4-FFF2-40B4-BE49-F238E27FC236}">
                <a16:creationId xmlns:a16="http://schemas.microsoft.com/office/drawing/2014/main" id="{5D1188D7-442E-4EB5-B4B2-C980ED195B7C}"/>
              </a:ext>
            </a:extLst>
          </p:cNvPr>
          <p:cNvSpPr txBox="1"/>
          <p:nvPr/>
        </p:nvSpPr>
        <p:spPr>
          <a:xfrm>
            <a:off x="2997855" y="2497986"/>
            <a:ext cx="231035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sz="3200" dirty="0"/>
              <a:t>vs.</a:t>
            </a:r>
            <a:endParaRPr sz="3200" dirty="0"/>
          </a:p>
        </p:txBody>
      </p: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D61D772C-89EB-4C22-81B8-4C213CA499C9}"/>
              </a:ext>
            </a:extLst>
          </p:cNvPr>
          <p:cNvGrpSpPr/>
          <p:nvPr/>
        </p:nvGrpSpPr>
        <p:grpSpPr>
          <a:xfrm>
            <a:off x="5086354" y="1768329"/>
            <a:ext cx="1468256" cy="1227667"/>
            <a:chOff x="1444271" y="1800696"/>
            <a:chExt cx="1468256" cy="1227667"/>
          </a:xfrm>
          <a:effectLst/>
        </p:grpSpPr>
        <p:sp>
          <p:nvSpPr>
            <p:cNvPr id="56" name="Obdélník 55">
              <a:extLst>
                <a:ext uri="{FF2B5EF4-FFF2-40B4-BE49-F238E27FC236}">
                  <a16:creationId xmlns:a16="http://schemas.microsoft.com/office/drawing/2014/main" id="{18999449-57BB-49DB-A163-D5E33614A56F}"/>
                </a:ext>
              </a:extLst>
            </p:cNvPr>
            <p:cNvSpPr/>
            <p:nvPr/>
          </p:nvSpPr>
          <p:spPr>
            <a:xfrm>
              <a:off x="2026384" y="2646706"/>
              <a:ext cx="312458" cy="381382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</a:endParaRPr>
            </a:p>
          </p:txBody>
        </p:sp>
        <p:cxnSp>
          <p:nvCxnSpPr>
            <p:cNvPr id="57" name="Přímá spojnice 56">
              <a:extLst>
                <a:ext uri="{FF2B5EF4-FFF2-40B4-BE49-F238E27FC236}">
                  <a16:creationId xmlns:a16="http://schemas.microsoft.com/office/drawing/2014/main" id="{BE9BF233-DE0B-42F0-B829-0FA60D2DC484}"/>
                </a:ext>
              </a:extLst>
            </p:cNvPr>
            <p:cNvCxnSpPr>
              <a:cxnSpLocks/>
            </p:cNvCxnSpPr>
            <p:nvPr/>
          </p:nvCxnSpPr>
          <p:spPr>
            <a:xfrm>
              <a:off x="1751451" y="2536031"/>
              <a:ext cx="0" cy="492332"/>
            </a:xfrm>
            <a:prstGeom prst="line">
              <a:avLst/>
            </a:prstGeom>
            <a:ln w="63500" cap="rnd" cmpd="sng"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nice 57">
              <a:extLst>
                <a:ext uri="{FF2B5EF4-FFF2-40B4-BE49-F238E27FC236}">
                  <a16:creationId xmlns:a16="http://schemas.microsoft.com/office/drawing/2014/main" id="{C899CD3A-02E9-4F8D-BFE6-5F2CC3706BA0}"/>
                </a:ext>
              </a:extLst>
            </p:cNvPr>
            <p:cNvCxnSpPr>
              <a:cxnSpLocks/>
            </p:cNvCxnSpPr>
            <p:nvPr/>
          </p:nvCxnSpPr>
          <p:spPr>
            <a:xfrm>
              <a:off x="2605350" y="2536031"/>
              <a:ext cx="0" cy="492332"/>
            </a:xfrm>
            <a:prstGeom prst="line">
              <a:avLst/>
            </a:prstGeom>
            <a:ln w="63500" cap="rnd" cmpd="sng"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nice 58">
              <a:extLst>
                <a:ext uri="{FF2B5EF4-FFF2-40B4-BE49-F238E27FC236}">
                  <a16:creationId xmlns:a16="http://schemas.microsoft.com/office/drawing/2014/main" id="{B5832323-B1F3-4EEC-AC70-6C440992B8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1451" y="3028363"/>
              <a:ext cx="853899" cy="0"/>
            </a:xfrm>
            <a:prstGeom prst="line">
              <a:avLst/>
            </a:prstGeom>
            <a:ln w="63500" cap="rnd" cmpd="sng"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nice 59">
              <a:extLst>
                <a:ext uri="{FF2B5EF4-FFF2-40B4-BE49-F238E27FC236}">
                  <a16:creationId xmlns:a16="http://schemas.microsoft.com/office/drawing/2014/main" id="{713051DE-8270-46B8-93D0-EDB3EF8BFC6E}"/>
                </a:ext>
              </a:extLst>
            </p:cNvPr>
            <p:cNvCxnSpPr>
              <a:cxnSpLocks/>
            </p:cNvCxnSpPr>
            <p:nvPr/>
          </p:nvCxnSpPr>
          <p:spPr>
            <a:xfrm>
              <a:off x="2178399" y="1800971"/>
              <a:ext cx="734128" cy="604250"/>
            </a:xfrm>
            <a:prstGeom prst="line">
              <a:avLst/>
            </a:prstGeom>
            <a:ln w="63500" cap="rnd" cmpd="sng"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Přímá spojnice 60">
              <a:extLst>
                <a:ext uri="{FF2B5EF4-FFF2-40B4-BE49-F238E27FC236}">
                  <a16:creationId xmlns:a16="http://schemas.microsoft.com/office/drawing/2014/main" id="{3CE4D6DA-039C-47C9-9B53-EB2F04D97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44271" y="1800696"/>
              <a:ext cx="734128" cy="604250"/>
            </a:xfrm>
            <a:prstGeom prst="line">
              <a:avLst/>
            </a:prstGeom>
            <a:ln w="63500" cap="rnd" cmpd="sng"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Přímá spojnice 61">
              <a:extLst>
                <a:ext uri="{FF2B5EF4-FFF2-40B4-BE49-F238E27FC236}">
                  <a16:creationId xmlns:a16="http://schemas.microsoft.com/office/drawing/2014/main" id="{FEEACA29-DB4F-4661-A756-2B8B3E49FF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5906" y="1800696"/>
              <a:ext cx="0" cy="232177"/>
            </a:xfrm>
            <a:prstGeom prst="line">
              <a:avLst/>
            </a:prstGeom>
            <a:ln w="63500" cap="rnd" cmpd="sng"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Přímá spojnice 62">
              <a:extLst>
                <a:ext uri="{FF2B5EF4-FFF2-40B4-BE49-F238E27FC236}">
                  <a16:creationId xmlns:a16="http://schemas.microsoft.com/office/drawing/2014/main" id="{5B4F90EF-9731-42A4-A9AC-F74655999B79}"/>
                </a:ext>
              </a:extLst>
            </p:cNvPr>
            <p:cNvCxnSpPr>
              <a:cxnSpLocks/>
            </p:cNvCxnSpPr>
            <p:nvPr/>
          </p:nvCxnSpPr>
          <p:spPr>
            <a:xfrm>
              <a:off x="2469263" y="1800696"/>
              <a:ext cx="236643" cy="0"/>
            </a:xfrm>
            <a:prstGeom prst="line">
              <a:avLst/>
            </a:prstGeom>
            <a:ln w="63500" cap="rnd" cmpd="sng"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Skupina 63">
            <a:extLst>
              <a:ext uri="{FF2B5EF4-FFF2-40B4-BE49-F238E27FC236}">
                <a16:creationId xmlns:a16="http://schemas.microsoft.com/office/drawing/2014/main" id="{324A3405-BF99-478D-9B7F-642149B36084}"/>
              </a:ext>
            </a:extLst>
          </p:cNvPr>
          <p:cNvGrpSpPr/>
          <p:nvPr/>
        </p:nvGrpSpPr>
        <p:grpSpPr>
          <a:xfrm>
            <a:off x="1444272" y="1768329"/>
            <a:ext cx="1468256" cy="1227667"/>
            <a:chOff x="1444271" y="1800696"/>
            <a:chExt cx="1468256" cy="1227667"/>
          </a:xfrm>
          <a:effectLst/>
        </p:grpSpPr>
        <p:sp>
          <p:nvSpPr>
            <p:cNvPr id="65" name="Obdélník 64">
              <a:extLst>
                <a:ext uri="{FF2B5EF4-FFF2-40B4-BE49-F238E27FC236}">
                  <a16:creationId xmlns:a16="http://schemas.microsoft.com/office/drawing/2014/main" id="{3EEA2C53-66B0-491A-A0F8-A63C45E6AD2F}"/>
                </a:ext>
              </a:extLst>
            </p:cNvPr>
            <p:cNvSpPr/>
            <p:nvPr/>
          </p:nvSpPr>
          <p:spPr>
            <a:xfrm>
              <a:off x="2026384" y="2646706"/>
              <a:ext cx="312458" cy="381382"/>
            </a:xfrm>
            <a:prstGeom prst="rect">
              <a:avLst/>
            </a:prstGeom>
            <a:noFill/>
            <a:ln w="635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tx1"/>
                </a:solidFill>
              </a:endParaRPr>
            </a:p>
          </p:txBody>
        </p:sp>
        <p:cxnSp>
          <p:nvCxnSpPr>
            <p:cNvPr id="66" name="Přímá spojnice 65">
              <a:extLst>
                <a:ext uri="{FF2B5EF4-FFF2-40B4-BE49-F238E27FC236}">
                  <a16:creationId xmlns:a16="http://schemas.microsoft.com/office/drawing/2014/main" id="{65F45642-D451-4A46-AC77-3B2E56B8F035}"/>
                </a:ext>
              </a:extLst>
            </p:cNvPr>
            <p:cNvCxnSpPr>
              <a:cxnSpLocks/>
            </p:cNvCxnSpPr>
            <p:nvPr/>
          </p:nvCxnSpPr>
          <p:spPr>
            <a:xfrm>
              <a:off x="1751451" y="2536031"/>
              <a:ext cx="0" cy="492332"/>
            </a:xfrm>
            <a:prstGeom prst="line">
              <a:avLst/>
            </a:prstGeom>
            <a:ln w="63500" cap="rnd" cmpd="sng"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nice 66">
              <a:extLst>
                <a:ext uri="{FF2B5EF4-FFF2-40B4-BE49-F238E27FC236}">
                  <a16:creationId xmlns:a16="http://schemas.microsoft.com/office/drawing/2014/main" id="{6BB12F6D-37C2-4743-AC67-64133309F9A5}"/>
                </a:ext>
              </a:extLst>
            </p:cNvPr>
            <p:cNvCxnSpPr>
              <a:cxnSpLocks/>
            </p:cNvCxnSpPr>
            <p:nvPr/>
          </p:nvCxnSpPr>
          <p:spPr>
            <a:xfrm>
              <a:off x="2605350" y="2536031"/>
              <a:ext cx="0" cy="492332"/>
            </a:xfrm>
            <a:prstGeom prst="line">
              <a:avLst/>
            </a:prstGeom>
            <a:ln w="63500" cap="rnd" cmpd="sng"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Přímá spojnice 67">
              <a:extLst>
                <a:ext uri="{FF2B5EF4-FFF2-40B4-BE49-F238E27FC236}">
                  <a16:creationId xmlns:a16="http://schemas.microsoft.com/office/drawing/2014/main" id="{8E0601FC-D2E8-4BDF-9DA1-CD4678DE61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1451" y="3028363"/>
              <a:ext cx="853899" cy="0"/>
            </a:xfrm>
            <a:prstGeom prst="line">
              <a:avLst/>
            </a:prstGeom>
            <a:ln w="63500" cap="rnd" cmpd="sng"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Přímá spojnice 68">
              <a:extLst>
                <a:ext uri="{FF2B5EF4-FFF2-40B4-BE49-F238E27FC236}">
                  <a16:creationId xmlns:a16="http://schemas.microsoft.com/office/drawing/2014/main" id="{1638EF06-C196-424E-938D-417202FDE4FC}"/>
                </a:ext>
              </a:extLst>
            </p:cNvPr>
            <p:cNvCxnSpPr>
              <a:cxnSpLocks/>
            </p:cNvCxnSpPr>
            <p:nvPr/>
          </p:nvCxnSpPr>
          <p:spPr>
            <a:xfrm>
              <a:off x="2178399" y="1800971"/>
              <a:ext cx="734128" cy="604250"/>
            </a:xfrm>
            <a:prstGeom prst="line">
              <a:avLst/>
            </a:prstGeom>
            <a:ln w="63500" cap="rnd" cmpd="sng"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nice 69">
              <a:extLst>
                <a:ext uri="{FF2B5EF4-FFF2-40B4-BE49-F238E27FC236}">
                  <a16:creationId xmlns:a16="http://schemas.microsoft.com/office/drawing/2014/main" id="{370F6864-C8C7-4ED2-A1D0-9FB789F764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44271" y="1800696"/>
              <a:ext cx="734128" cy="604250"/>
            </a:xfrm>
            <a:prstGeom prst="line">
              <a:avLst/>
            </a:prstGeom>
            <a:ln w="63500" cap="rnd" cmpd="sng"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Přímá spojnice 70">
              <a:extLst>
                <a:ext uri="{FF2B5EF4-FFF2-40B4-BE49-F238E27FC236}">
                  <a16:creationId xmlns:a16="http://schemas.microsoft.com/office/drawing/2014/main" id="{51D5F48D-95CB-4D6B-9822-4ADFF7295C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5906" y="1800696"/>
              <a:ext cx="0" cy="232177"/>
            </a:xfrm>
            <a:prstGeom prst="line">
              <a:avLst/>
            </a:prstGeom>
            <a:ln w="63500" cap="rnd" cmpd="sng"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Přímá spojnice 71">
              <a:extLst>
                <a:ext uri="{FF2B5EF4-FFF2-40B4-BE49-F238E27FC236}">
                  <a16:creationId xmlns:a16="http://schemas.microsoft.com/office/drawing/2014/main" id="{4590AB5A-1E40-43AB-81CC-A40958068806}"/>
                </a:ext>
              </a:extLst>
            </p:cNvPr>
            <p:cNvCxnSpPr>
              <a:cxnSpLocks/>
            </p:cNvCxnSpPr>
            <p:nvPr/>
          </p:nvCxnSpPr>
          <p:spPr>
            <a:xfrm>
              <a:off x="2469263" y="1800696"/>
              <a:ext cx="236643" cy="0"/>
            </a:xfrm>
            <a:prstGeom prst="line">
              <a:avLst/>
            </a:prstGeom>
            <a:ln w="63500" cap="rnd" cmpd="sng">
              <a:solidFill>
                <a:schemeClr val="tx1"/>
              </a:solidFill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Google Shape;667;p145">
            <a:extLst>
              <a:ext uri="{FF2B5EF4-FFF2-40B4-BE49-F238E27FC236}">
                <a16:creationId xmlns:a16="http://schemas.microsoft.com/office/drawing/2014/main" id="{436310AF-9DE9-4943-B7AB-A69370C147DC}"/>
              </a:ext>
            </a:extLst>
          </p:cNvPr>
          <p:cNvSpPr txBox="1"/>
          <p:nvPr/>
        </p:nvSpPr>
        <p:spPr>
          <a:xfrm>
            <a:off x="1136803" y="3296708"/>
            <a:ext cx="208319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sz="2400" dirty="0"/>
              <a:t>Stara instalacja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9887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ovéPole 52">
            <a:extLst>
              <a:ext uri="{FF2B5EF4-FFF2-40B4-BE49-F238E27FC236}">
                <a16:creationId xmlns:a16="http://schemas.microsoft.com/office/drawing/2014/main" id="{C4499205-5D50-46AD-8413-AE55EC9266B0}"/>
              </a:ext>
            </a:extLst>
          </p:cNvPr>
          <p:cNvSpPr txBox="1"/>
          <p:nvPr/>
        </p:nvSpPr>
        <p:spPr>
          <a:xfrm>
            <a:off x="1103331" y="3084481"/>
            <a:ext cx="1936896" cy="6771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Oświetlenie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obwody ON/OFF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0409995C-CD81-4337-85CC-4F9EDB0733EB}"/>
              </a:ext>
            </a:extLst>
          </p:cNvPr>
          <p:cNvSpPr txBox="1"/>
          <p:nvPr/>
        </p:nvSpPr>
        <p:spPr>
          <a:xfrm>
            <a:off x="3202460" y="3084482"/>
            <a:ext cx="2202902" cy="6771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Zacienianie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rolety wewnętrzne</a:t>
            </a: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64000534-2A8D-4ADB-B55B-79D1F2E65508}"/>
              </a:ext>
            </a:extLst>
          </p:cNvPr>
          <p:cNvSpPr txBox="1"/>
          <p:nvPr/>
        </p:nvSpPr>
        <p:spPr>
          <a:xfrm>
            <a:off x="5424299" y="3084481"/>
            <a:ext cx="1936896" cy="6771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Ogrzewanie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grzejniki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1BBCA9A-6071-459F-94CB-88EF210581EE}"/>
              </a:ext>
            </a:extLst>
          </p:cNvPr>
          <p:cNvCxnSpPr>
            <a:cxnSpLocks/>
          </p:cNvCxnSpPr>
          <p:nvPr/>
        </p:nvCxnSpPr>
        <p:spPr>
          <a:xfrm>
            <a:off x="2071780" y="2598784"/>
            <a:ext cx="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ovéPole 101">
            <a:extLst>
              <a:ext uri="{FF2B5EF4-FFF2-40B4-BE49-F238E27FC236}">
                <a16:creationId xmlns:a16="http://schemas.microsoft.com/office/drawing/2014/main" id="{F90F9E84-92CF-4920-9A54-37D2B5429499}"/>
              </a:ext>
            </a:extLst>
          </p:cNvPr>
          <p:cNvSpPr txBox="1"/>
          <p:nvPr/>
        </p:nvSpPr>
        <p:spPr>
          <a:xfrm>
            <a:off x="650482" y="517310"/>
            <a:ext cx="392151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/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Stara instalacja</a:t>
            </a:r>
          </a:p>
        </p:txBody>
      </p:sp>
      <p:pic>
        <p:nvPicPr>
          <p:cNvPr id="103" name="Obrázek 102">
            <a:extLst>
              <a:ext uri="{FF2B5EF4-FFF2-40B4-BE49-F238E27FC236}">
                <a16:creationId xmlns:a16="http://schemas.microsoft.com/office/drawing/2014/main" id="{186AE626-250B-49A9-B329-E20D5AF06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5" t="1760" r="71660" b="-1760"/>
          <a:stretch/>
        </p:blipFill>
        <p:spPr>
          <a:xfrm>
            <a:off x="1544339" y="1485900"/>
            <a:ext cx="1054880" cy="1214766"/>
          </a:xfrm>
          <a:prstGeom prst="rect">
            <a:avLst/>
          </a:prstGeom>
        </p:spPr>
      </p:pic>
      <p:pic>
        <p:nvPicPr>
          <p:cNvPr id="105" name="Obrázek 104">
            <a:extLst>
              <a:ext uri="{FF2B5EF4-FFF2-40B4-BE49-F238E27FC236}">
                <a16:creationId xmlns:a16="http://schemas.microsoft.com/office/drawing/2014/main" id="{6931BE2C-0A83-4BA0-9DFA-DF55B6092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66" r="29879"/>
          <a:stretch/>
        </p:blipFill>
        <p:spPr>
          <a:xfrm>
            <a:off x="3776471" y="1485900"/>
            <a:ext cx="1054880" cy="1214766"/>
          </a:xfrm>
          <a:prstGeom prst="rect">
            <a:avLst/>
          </a:prstGeom>
        </p:spPr>
      </p:pic>
      <p:pic>
        <p:nvPicPr>
          <p:cNvPr id="107" name="Obrázek 106">
            <a:extLst>
              <a:ext uri="{FF2B5EF4-FFF2-40B4-BE49-F238E27FC236}">
                <a16:creationId xmlns:a16="http://schemas.microsoft.com/office/drawing/2014/main" id="{DA55031D-1809-4BEB-9337-B882A240B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22" t="-766" r="-2377" b="766"/>
          <a:stretch/>
        </p:blipFill>
        <p:spPr>
          <a:xfrm>
            <a:off x="5865307" y="1485900"/>
            <a:ext cx="1054880" cy="12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0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ovéPole 64">
            <a:extLst>
              <a:ext uri="{FF2B5EF4-FFF2-40B4-BE49-F238E27FC236}">
                <a16:creationId xmlns:a16="http://schemas.microsoft.com/office/drawing/2014/main" id="{2351B5BF-489E-4413-9610-52173EB30546}"/>
              </a:ext>
            </a:extLst>
          </p:cNvPr>
          <p:cNvSpPr txBox="1"/>
          <p:nvPr/>
        </p:nvSpPr>
        <p:spPr>
          <a:xfrm>
            <a:off x="286871" y="3162434"/>
            <a:ext cx="1888923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Oświetlenie</a:t>
            </a:r>
          </a:p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kilka obwodów w pomieszczeniu, często ściemniane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ovéPole 68">
            <a:extLst>
              <a:ext uri="{FF2B5EF4-FFF2-40B4-BE49-F238E27FC236}">
                <a16:creationId xmlns:a16="http://schemas.microsoft.com/office/drawing/2014/main" id="{2074700B-6D21-40C8-8EF9-7E8818A66CA3}"/>
              </a:ext>
            </a:extLst>
          </p:cNvPr>
          <p:cNvSpPr txBox="1"/>
          <p:nvPr/>
        </p:nvSpPr>
        <p:spPr>
          <a:xfrm>
            <a:off x="2400320" y="3162434"/>
            <a:ext cx="1888922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Zacienianie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żaluzje, rolety, markizy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ECCF7444-101F-4102-94AE-B5F8E4348CA3}"/>
              </a:ext>
            </a:extLst>
          </p:cNvPr>
          <p:cNvSpPr txBox="1"/>
          <p:nvPr/>
        </p:nvSpPr>
        <p:spPr>
          <a:xfrm>
            <a:off x="4316327" y="3162434"/>
            <a:ext cx="153492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Klimat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ogrzewanie, chłodzenie, różne źródła</a:t>
            </a:r>
          </a:p>
        </p:txBody>
      </p:sp>
      <p:sp>
        <p:nvSpPr>
          <p:cNvPr id="73" name="TextovéPole 72">
            <a:extLst>
              <a:ext uri="{FF2B5EF4-FFF2-40B4-BE49-F238E27FC236}">
                <a16:creationId xmlns:a16="http://schemas.microsoft.com/office/drawing/2014/main" id="{E5F39715-3385-4647-9046-8A412667F9FE}"/>
              </a:ext>
            </a:extLst>
          </p:cNvPr>
          <p:cNvSpPr txBox="1"/>
          <p:nvPr/>
        </p:nvSpPr>
        <p:spPr>
          <a:xfrm>
            <a:off x="5874402" y="3162436"/>
            <a:ext cx="2174117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Inne</a:t>
            </a:r>
          </a:p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system audio, bramy, alarm, rekuperacja i nie tylko…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160D2A-F8B9-484C-94DF-3CC858B59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549" y="1465711"/>
            <a:ext cx="1457009" cy="144921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3857DA1-BE58-4866-BF1B-6FAEFFB922DB}"/>
              </a:ext>
            </a:extLst>
          </p:cNvPr>
          <p:cNvSpPr txBox="1"/>
          <p:nvPr/>
        </p:nvSpPr>
        <p:spPr>
          <a:xfrm>
            <a:off x="650482" y="517310"/>
            <a:ext cx="392151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/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Nowa instalacja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F278BCB-31D5-444F-A009-E0774A0BE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25" y="1698260"/>
            <a:ext cx="995236" cy="11251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8D15758-6371-491D-88D9-8FB88DB36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830" y="1698260"/>
            <a:ext cx="1016000" cy="112518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194678-736E-466D-A63A-D79F500AD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713" y="1704576"/>
            <a:ext cx="586003" cy="112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9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160D2A-F8B9-484C-94DF-3CC858B59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628" y="1479048"/>
            <a:ext cx="1084440" cy="107864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3857DA1-BE58-4866-BF1B-6FAEFFB922DB}"/>
              </a:ext>
            </a:extLst>
          </p:cNvPr>
          <p:cNvSpPr txBox="1"/>
          <p:nvPr/>
        </p:nvSpPr>
        <p:spPr>
          <a:xfrm>
            <a:off x="650482" y="517310"/>
            <a:ext cx="392151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/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Nowa instalacja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F278BCB-31D5-444F-A009-E0774A0BE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770" y="1562330"/>
            <a:ext cx="740746" cy="8374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8D15758-6371-491D-88D9-8FB88DB36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434" y="1562330"/>
            <a:ext cx="756200" cy="83746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194678-736E-466D-A63A-D79F500AD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552" y="1562330"/>
            <a:ext cx="436158" cy="83746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A40D224-8BAF-4773-8F00-FF286185E1AE}"/>
              </a:ext>
            </a:extLst>
          </p:cNvPr>
          <p:cNvSpPr txBox="1"/>
          <p:nvPr/>
        </p:nvSpPr>
        <p:spPr>
          <a:xfrm>
            <a:off x="313877" y="2947624"/>
            <a:ext cx="3912274" cy="13080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CHCE</a:t>
            </a:r>
          </a:p>
          <a:p>
            <a:pPr algn="ctr"/>
            <a:endParaRPr lang="cs-CZ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nowoczesny, wygodny, zaprojektowany przez architekta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88DD33-9D39-4469-B514-7A7202E6FF03}"/>
              </a:ext>
            </a:extLst>
          </p:cNvPr>
          <p:cNvSpPr txBox="1"/>
          <p:nvPr/>
        </p:nvSpPr>
        <p:spPr>
          <a:xfrm>
            <a:off x="4234793" y="2947624"/>
            <a:ext cx="441570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MUSI</a:t>
            </a:r>
            <a:b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coraz bardziej rygorystyczne przepisy</a:t>
            </a:r>
          </a:p>
        </p:txBody>
      </p:sp>
    </p:spTree>
    <p:extLst>
      <p:ext uri="{BB962C8B-B14F-4D97-AF65-F5344CB8AC3E}">
        <p14:creationId xmlns:p14="http://schemas.microsoft.com/office/powerpoint/2010/main" val="224474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160D2A-F8B9-484C-94DF-3CC858B59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928" y="1001635"/>
            <a:ext cx="1084440" cy="107864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3857DA1-BE58-4866-BF1B-6FAEFFB922DB}"/>
              </a:ext>
            </a:extLst>
          </p:cNvPr>
          <p:cNvSpPr txBox="1"/>
          <p:nvPr/>
        </p:nvSpPr>
        <p:spPr>
          <a:xfrm>
            <a:off x="513529" y="442775"/>
            <a:ext cx="38126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Nowa instalacja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F278BCB-31D5-444F-A009-E0774A0BE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70" y="1122221"/>
            <a:ext cx="740746" cy="8374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8D15758-6371-491D-88D9-8FB88DB36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734" y="1122221"/>
            <a:ext cx="756200" cy="83746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194678-736E-466D-A63A-D79F500AD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9852" y="1122221"/>
            <a:ext cx="436158" cy="83746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198882D-17F0-4083-B986-BB8F03FA8116}"/>
              </a:ext>
            </a:extLst>
          </p:cNvPr>
          <p:cNvSpPr txBox="1"/>
          <p:nvPr/>
        </p:nvSpPr>
        <p:spPr>
          <a:xfrm>
            <a:off x="513529" y="2500175"/>
            <a:ext cx="381264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/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Stara instalacja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4561B8D-8E2A-4EBB-95FE-747EB9E9F0EB}"/>
              </a:ext>
            </a:extLst>
          </p:cNvPr>
          <p:cNvSpPr txBox="1"/>
          <p:nvPr/>
        </p:nvSpPr>
        <p:spPr>
          <a:xfrm>
            <a:off x="6112243" y="3493506"/>
            <a:ext cx="167504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Sterowanie ręczne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65081B0-E12F-4A96-9AFE-84AFF9304023}"/>
              </a:ext>
            </a:extLst>
          </p:cNvPr>
          <p:cNvSpPr txBox="1"/>
          <p:nvPr/>
        </p:nvSpPr>
        <p:spPr>
          <a:xfrm>
            <a:off x="5954365" y="1217790"/>
            <a:ext cx="216189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Sterowanie elektryczne</a:t>
            </a:r>
          </a:p>
        </p:txBody>
      </p:sp>
      <p:pic>
        <p:nvPicPr>
          <p:cNvPr id="25" name="Grafický objekt 24" descr="Zdvižená ruka">
            <a:extLst>
              <a:ext uri="{FF2B5EF4-FFF2-40B4-BE49-F238E27FC236}">
                <a16:creationId xmlns:a16="http://schemas.microsoft.com/office/drawing/2014/main" id="{B780850C-16B1-49B6-A616-1199291653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5365" y="3332618"/>
            <a:ext cx="968107" cy="968107"/>
          </a:xfrm>
          <a:prstGeom prst="rect">
            <a:avLst/>
          </a:prstGeom>
        </p:spPr>
      </p:pic>
      <p:grpSp>
        <p:nvGrpSpPr>
          <p:cNvPr id="26" name="Skupina 25">
            <a:extLst>
              <a:ext uri="{FF2B5EF4-FFF2-40B4-BE49-F238E27FC236}">
                <a16:creationId xmlns:a16="http://schemas.microsoft.com/office/drawing/2014/main" id="{E722BB12-887C-4E38-80B0-8DA7B82C05FF}"/>
              </a:ext>
            </a:extLst>
          </p:cNvPr>
          <p:cNvGrpSpPr/>
          <p:nvPr/>
        </p:nvGrpSpPr>
        <p:grpSpPr>
          <a:xfrm>
            <a:off x="5421558" y="953594"/>
            <a:ext cx="739514" cy="1100114"/>
            <a:chOff x="5696188" y="776255"/>
            <a:chExt cx="739514" cy="1100114"/>
          </a:xfrm>
        </p:grpSpPr>
        <p:sp>
          <p:nvSpPr>
            <p:cNvPr id="27" name="Obdélník: se zakulacenými rohy 26">
              <a:extLst>
                <a:ext uri="{FF2B5EF4-FFF2-40B4-BE49-F238E27FC236}">
                  <a16:creationId xmlns:a16="http://schemas.microsoft.com/office/drawing/2014/main" id="{4D9D341D-685A-4619-97A0-B407420BA38F}"/>
                </a:ext>
              </a:extLst>
            </p:cNvPr>
            <p:cNvSpPr/>
            <p:nvPr/>
          </p:nvSpPr>
          <p:spPr>
            <a:xfrm>
              <a:off x="5696188" y="776255"/>
              <a:ext cx="739514" cy="1100114"/>
            </a:xfrm>
            <a:prstGeom prst="roundRect">
              <a:avLst>
                <a:gd name="adj" fmla="val 2654"/>
              </a:avLst>
            </a:prstGeom>
            <a:noFill/>
            <a:ln w="12700">
              <a:solidFill>
                <a:srgbClr val="69C3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highlight>
                  <a:srgbClr val="000000"/>
                </a:highlight>
              </a:endParaRPr>
            </a:p>
          </p:txBody>
        </p:sp>
        <p:pic>
          <p:nvPicPr>
            <p:cNvPr id="28" name="Grafický objekt 27" descr="Vysoké napětí">
              <a:extLst>
                <a:ext uri="{FF2B5EF4-FFF2-40B4-BE49-F238E27FC236}">
                  <a16:creationId xmlns:a16="http://schemas.microsoft.com/office/drawing/2014/main" id="{12F7171B-9605-4328-9E4D-E0FC40EFA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45490" y="932159"/>
              <a:ext cx="440910" cy="440909"/>
            </a:xfrm>
            <a:prstGeom prst="rect">
              <a:avLst/>
            </a:prstGeom>
          </p:spPr>
        </p:pic>
        <p:sp>
          <p:nvSpPr>
            <p:cNvPr id="29" name="Obdélník: se zakulacenými rohy 28">
              <a:extLst>
                <a:ext uri="{FF2B5EF4-FFF2-40B4-BE49-F238E27FC236}">
                  <a16:creationId xmlns:a16="http://schemas.microsoft.com/office/drawing/2014/main" id="{E117FA71-3CD9-4A68-A93E-DAD33AC82212}"/>
                </a:ext>
              </a:extLst>
            </p:cNvPr>
            <p:cNvSpPr/>
            <p:nvPr/>
          </p:nvSpPr>
          <p:spPr>
            <a:xfrm>
              <a:off x="5738488" y="823951"/>
              <a:ext cx="654914" cy="1004722"/>
            </a:xfrm>
            <a:prstGeom prst="roundRect">
              <a:avLst>
                <a:gd name="adj" fmla="val 2654"/>
              </a:avLst>
            </a:prstGeom>
            <a:noFill/>
            <a:ln w="12700">
              <a:solidFill>
                <a:srgbClr val="69C3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highlight>
                  <a:srgbClr val="000000"/>
                </a:highlight>
              </a:endParaRPr>
            </a:p>
          </p:txBody>
        </p:sp>
      </p:grpSp>
      <p:pic>
        <p:nvPicPr>
          <p:cNvPr id="31" name="Obrázek 30">
            <a:extLst>
              <a:ext uri="{FF2B5EF4-FFF2-40B4-BE49-F238E27FC236}">
                <a16:creationId xmlns:a16="http://schemas.microsoft.com/office/drawing/2014/main" id="{F40F71D1-CDEB-4AD9-A20F-E6CEE132281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215" t="1760" r="71660" b="-1760"/>
          <a:stretch/>
        </p:blipFill>
        <p:spPr>
          <a:xfrm>
            <a:off x="415579" y="3351914"/>
            <a:ext cx="807174" cy="929514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065A191B-DB08-4A6B-981D-CE2D51A31F4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1566" r="29879"/>
          <a:stretch/>
        </p:blipFill>
        <p:spPr>
          <a:xfrm>
            <a:off x="1356713" y="3351914"/>
            <a:ext cx="807174" cy="929514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321C3FE6-ECE1-4F09-843C-1C10C17D62A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3822" t="-766" r="-2377" b="766"/>
          <a:stretch/>
        </p:blipFill>
        <p:spPr>
          <a:xfrm>
            <a:off x="2297848" y="3351914"/>
            <a:ext cx="807174" cy="92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8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ovéPole 31">
            <a:extLst>
              <a:ext uri="{FF2B5EF4-FFF2-40B4-BE49-F238E27FC236}">
                <a16:creationId xmlns:a16="http://schemas.microsoft.com/office/drawing/2014/main" id="{190C35BF-65FA-4089-AB13-6FE4E51F9912}"/>
              </a:ext>
            </a:extLst>
          </p:cNvPr>
          <p:cNvSpPr txBox="1"/>
          <p:nvPr/>
        </p:nvSpPr>
        <p:spPr>
          <a:xfrm>
            <a:off x="2118813" y="2798273"/>
            <a:ext cx="4479288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Mnóstwo sterowników</a:t>
            </a:r>
          </a:p>
        </p:txBody>
      </p:sp>
      <p:grpSp>
        <p:nvGrpSpPr>
          <p:cNvPr id="69" name="Skupina 68">
            <a:extLst>
              <a:ext uri="{FF2B5EF4-FFF2-40B4-BE49-F238E27FC236}">
                <a16:creationId xmlns:a16="http://schemas.microsoft.com/office/drawing/2014/main" id="{9B198EFC-6A81-4F8D-9AB6-36BDB4FCCDCE}"/>
              </a:ext>
            </a:extLst>
          </p:cNvPr>
          <p:cNvGrpSpPr/>
          <p:nvPr/>
        </p:nvGrpSpPr>
        <p:grpSpPr>
          <a:xfrm>
            <a:off x="1325399" y="1740694"/>
            <a:ext cx="750093" cy="750093"/>
            <a:chOff x="1325399" y="1740694"/>
            <a:chExt cx="750093" cy="750093"/>
          </a:xfrm>
        </p:grpSpPr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31552BE3-FEA3-48FC-84B3-480B6D02D85C}"/>
                </a:ext>
              </a:extLst>
            </p:cNvPr>
            <p:cNvSpPr/>
            <p:nvPr/>
          </p:nvSpPr>
          <p:spPr>
            <a:xfrm>
              <a:off x="1325399" y="1740694"/>
              <a:ext cx="750093" cy="750093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: se zakulacenými rohy 16">
              <a:extLst>
                <a:ext uri="{FF2B5EF4-FFF2-40B4-BE49-F238E27FC236}">
                  <a16:creationId xmlns:a16="http://schemas.microsoft.com/office/drawing/2014/main" id="{6568F1D5-A209-4193-804D-9B7C4FB4CA4F}"/>
                </a:ext>
              </a:extLst>
            </p:cNvPr>
            <p:cNvSpPr/>
            <p:nvPr/>
          </p:nvSpPr>
          <p:spPr>
            <a:xfrm>
              <a:off x="1384425" y="1799720"/>
              <a:ext cx="632040" cy="632040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8" name="Skupina 67">
            <a:extLst>
              <a:ext uri="{FF2B5EF4-FFF2-40B4-BE49-F238E27FC236}">
                <a16:creationId xmlns:a16="http://schemas.microsoft.com/office/drawing/2014/main" id="{CD1E485C-D8E8-4D90-AED5-42C8E4B70F14}"/>
              </a:ext>
            </a:extLst>
          </p:cNvPr>
          <p:cNvGrpSpPr/>
          <p:nvPr/>
        </p:nvGrpSpPr>
        <p:grpSpPr>
          <a:xfrm>
            <a:off x="2360365" y="1740694"/>
            <a:ext cx="750093" cy="750093"/>
            <a:chOff x="2265959" y="1740694"/>
            <a:chExt cx="750093" cy="750093"/>
          </a:xfrm>
        </p:grpSpPr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A47BCBC9-EC7E-403C-AC57-E93E91484535}"/>
                </a:ext>
              </a:extLst>
            </p:cNvPr>
            <p:cNvSpPr/>
            <p:nvPr/>
          </p:nvSpPr>
          <p:spPr>
            <a:xfrm>
              <a:off x="2265959" y="1740694"/>
              <a:ext cx="750093" cy="750093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: se zakulacenými rohy 18">
              <a:extLst>
                <a:ext uri="{FF2B5EF4-FFF2-40B4-BE49-F238E27FC236}">
                  <a16:creationId xmlns:a16="http://schemas.microsoft.com/office/drawing/2014/main" id="{E6605E3A-5B66-4041-8310-4AAD8D180C4F}"/>
                </a:ext>
              </a:extLst>
            </p:cNvPr>
            <p:cNvSpPr/>
            <p:nvPr/>
          </p:nvSpPr>
          <p:spPr>
            <a:xfrm>
              <a:off x="2324985" y="1799720"/>
              <a:ext cx="632040" cy="632040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5" name="Přímá spojnice 4">
              <a:extLst>
                <a:ext uri="{FF2B5EF4-FFF2-40B4-BE49-F238E27FC236}">
                  <a16:creationId xmlns:a16="http://schemas.microsoft.com/office/drawing/2014/main" id="{C2CDAE07-2C56-486F-B5C4-4A3E7744F202}"/>
                </a:ext>
              </a:extLst>
            </p:cNvPr>
            <p:cNvCxnSpPr>
              <a:cxnSpLocks/>
            </p:cNvCxnSpPr>
            <p:nvPr/>
          </p:nvCxnSpPr>
          <p:spPr>
            <a:xfrm>
              <a:off x="2641005" y="1851025"/>
              <a:ext cx="0" cy="5207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Skupina 66">
            <a:extLst>
              <a:ext uri="{FF2B5EF4-FFF2-40B4-BE49-F238E27FC236}">
                <a16:creationId xmlns:a16="http://schemas.microsoft.com/office/drawing/2014/main" id="{AFF1A0EA-4E98-4569-A8F4-17125C76097D}"/>
              </a:ext>
            </a:extLst>
          </p:cNvPr>
          <p:cNvGrpSpPr/>
          <p:nvPr/>
        </p:nvGrpSpPr>
        <p:grpSpPr>
          <a:xfrm>
            <a:off x="3395331" y="1738048"/>
            <a:ext cx="1157085" cy="750093"/>
            <a:chOff x="3314160" y="1738048"/>
            <a:chExt cx="1157085" cy="750093"/>
          </a:xfrm>
        </p:grpSpPr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409155F5-4CFA-4123-8C18-1734DB3576B0}"/>
                </a:ext>
              </a:extLst>
            </p:cNvPr>
            <p:cNvSpPr/>
            <p:nvPr/>
          </p:nvSpPr>
          <p:spPr>
            <a:xfrm>
              <a:off x="3314160" y="1738048"/>
              <a:ext cx="1157085" cy="750093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: se zakulacenými rohy 25">
              <a:extLst>
                <a:ext uri="{FF2B5EF4-FFF2-40B4-BE49-F238E27FC236}">
                  <a16:creationId xmlns:a16="http://schemas.microsoft.com/office/drawing/2014/main" id="{BCA8FB5E-6716-4705-AF90-B6CCEDC5086F}"/>
                </a:ext>
              </a:extLst>
            </p:cNvPr>
            <p:cNvSpPr/>
            <p:nvPr/>
          </p:nvSpPr>
          <p:spPr>
            <a:xfrm>
              <a:off x="3373185" y="1797074"/>
              <a:ext cx="1041653" cy="632040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bdélník: se zakulacenými rohy 26">
              <a:extLst>
                <a:ext uri="{FF2B5EF4-FFF2-40B4-BE49-F238E27FC236}">
                  <a16:creationId xmlns:a16="http://schemas.microsoft.com/office/drawing/2014/main" id="{E2AEDBC7-734E-476B-98F9-C65E3CD106C1}"/>
                </a:ext>
              </a:extLst>
            </p:cNvPr>
            <p:cNvSpPr/>
            <p:nvPr/>
          </p:nvSpPr>
          <p:spPr>
            <a:xfrm>
              <a:off x="3874513" y="1897456"/>
              <a:ext cx="422174" cy="256160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E302A15D-6918-4D37-B024-A315A1C8B13C}"/>
                </a:ext>
              </a:extLst>
            </p:cNvPr>
            <p:cNvSpPr/>
            <p:nvPr/>
          </p:nvSpPr>
          <p:spPr>
            <a:xfrm>
              <a:off x="3487333" y="1906473"/>
              <a:ext cx="238126" cy="238126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FE5CC0AE-5E5E-49E7-8DEE-3918B62DFB18}"/>
              </a:ext>
            </a:extLst>
          </p:cNvPr>
          <p:cNvGrpSpPr/>
          <p:nvPr/>
        </p:nvGrpSpPr>
        <p:grpSpPr>
          <a:xfrm>
            <a:off x="4837289" y="1633539"/>
            <a:ext cx="750093" cy="886108"/>
            <a:chOff x="4795200" y="1633539"/>
            <a:chExt cx="750093" cy="886108"/>
          </a:xfrm>
        </p:grpSpPr>
        <p:sp>
          <p:nvSpPr>
            <p:cNvPr id="29" name="Obdélník: se zakulacenými rohy 28">
              <a:extLst>
                <a:ext uri="{FF2B5EF4-FFF2-40B4-BE49-F238E27FC236}">
                  <a16:creationId xmlns:a16="http://schemas.microsoft.com/office/drawing/2014/main" id="{8421A3CA-7CB0-4160-B28D-07D7AC4FF92A}"/>
                </a:ext>
              </a:extLst>
            </p:cNvPr>
            <p:cNvSpPr/>
            <p:nvPr/>
          </p:nvSpPr>
          <p:spPr>
            <a:xfrm>
              <a:off x="4795200" y="1633539"/>
              <a:ext cx="750093" cy="886108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bdélník: se zakulacenými rohy 29">
              <a:extLst>
                <a:ext uri="{FF2B5EF4-FFF2-40B4-BE49-F238E27FC236}">
                  <a16:creationId xmlns:a16="http://schemas.microsoft.com/office/drawing/2014/main" id="{E1F47D24-AE10-4B34-96C7-AE7AD98D55AF}"/>
                </a:ext>
              </a:extLst>
            </p:cNvPr>
            <p:cNvSpPr/>
            <p:nvPr/>
          </p:nvSpPr>
          <p:spPr>
            <a:xfrm>
              <a:off x="4854226" y="1685925"/>
              <a:ext cx="632040" cy="774694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0DAA7AC0-4265-4E18-AEB6-08716F5A9CDF}"/>
                </a:ext>
              </a:extLst>
            </p:cNvPr>
            <p:cNvSpPr/>
            <p:nvPr/>
          </p:nvSpPr>
          <p:spPr>
            <a:xfrm>
              <a:off x="4928750" y="183283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2DE702FC-E951-4D80-9DB8-3B88487241AF}"/>
                </a:ext>
              </a:extLst>
            </p:cNvPr>
            <p:cNvSpPr/>
            <p:nvPr/>
          </p:nvSpPr>
          <p:spPr>
            <a:xfrm>
              <a:off x="5120602" y="183283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FEFC4393-2C4D-4430-A077-8569B135AAD1}"/>
                </a:ext>
              </a:extLst>
            </p:cNvPr>
            <p:cNvSpPr/>
            <p:nvPr/>
          </p:nvSpPr>
          <p:spPr>
            <a:xfrm>
              <a:off x="5312455" y="183283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AA2DC276-9EBD-4C8B-8D5E-B4F673506B68}"/>
                </a:ext>
              </a:extLst>
            </p:cNvPr>
            <p:cNvSpPr/>
            <p:nvPr/>
          </p:nvSpPr>
          <p:spPr>
            <a:xfrm>
              <a:off x="4918532" y="2004725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C23BC260-0AED-4C5F-BA5C-8FD431F615E6}"/>
                </a:ext>
              </a:extLst>
            </p:cNvPr>
            <p:cNvSpPr/>
            <p:nvPr/>
          </p:nvSpPr>
          <p:spPr>
            <a:xfrm>
              <a:off x="5110384" y="2004725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Ovál 36">
              <a:extLst>
                <a:ext uri="{FF2B5EF4-FFF2-40B4-BE49-F238E27FC236}">
                  <a16:creationId xmlns:a16="http://schemas.microsoft.com/office/drawing/2014/main" id="{DEBCCD17-5F15-468A-81A5-AE5AB965270C}"/>
                </a:ext>
              </a:extLst>
            </p:cNvPr>
            <p:cNvSpPr/>
            <p:nvPr/>
          </p:nvSpPr>
          <p:spPr>
            <a:xfrm>
              <a:off x="5302237" y="2004725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Ovál 37">
              <a:extLst>
                <a:ext uri="{FF2B5EF4-FFF2-40B4-BE49-F238E27FC236}">
                  <a16:creationId xmlns:a16="http://schemas.microsoft.com/office/drawing/2014/main" id="{641D2EFD-B9EC-4C64-A34B-C070E05DCD98}"/>
                </a:ext>
              </a:extLst>
            </p:cNvPr>
            <p:cNvSpPr/>
            <p:nvPr/>
          </p:nvSpPr>
          <p:spPr>
            <a:xfrm>
              <a:off x="4916037" y="217940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5" name="Ovál 44">
              <a:extLst>
                <a:ext uri="{FF2B5EF4-FFF2-40B4-BE49-F238E27FC236}">
                  <a16:creationId xmlns:a16="http://schemas.microsoft.com/office/drawing/2014/main" id="{58C22B19-3F0E-4DB4-83D1-0E4132826F39}"/>
                </a:ext>
              </a:extLst>
            </p:cNvPr>
            <p:cNvSpPr/>
            <p:nvPr/>
          </p:nvSpPr>
          <p:spPr>
            <a:xfrm>
              <a:off x="5107889" y="217940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Ovál 45">
              <a:extLst>
                <a:ext uri="{FF2B5EF4-FFF2-40B4-BE49-F238E27FC236}">
                  <a16:creationId xmlns:a16="http://schemas.microsoft.com/office/drawing/2014/main" id="{7F847DF1-4C8A-4031-9D9C-7914B738A811}"/>
                </a:ext>
              </a:extLst>
            </p:cNvPr>
            <p:cNvSpPr/>
            <p:nvPr/>
          </p:nvSpPr>
          <p:spPr>
            <a:xfrm>
              <a:off x="5299742" y="2179409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96941A47-6E44-4E1D-A060-97E61DA439D2}"/>
              </a:ext>
            </a:extLst>
          </p:cNvPr>
          <p:cNvGrpSpPr/>
          <p:nvPr/>
        </p:nvGrpSpPr>
        <p:grpSpPr>
          <a:xfrm>
            <a:off x="5872255" y="1419225"/>
            <a:ext cx="605099" cy="1082407"/>
            <a:chOff x="5914764" y="1419225"/>
            <a:chExt cx="605099" cy="1082407"/>
          </a:xfrm>
        </p:grpSpPr>
        <p:sp>
          <p:nvSpPr>
            <p:cNvPr id="47" name="Obdélník: se zakulacenými rohy 46">
              <a:extLst>
                <a:ext uri="{FF2B5EF4-FFF2-40B4-BE49-F238E27FC236}">
                  <a16:creationId xmlns:a16="http://schemas.microsoft.com/office/drawing/2014/main" id="{98D6A780-1AF2-459A-B053-3668B4CDA36C}"/>
                </a:ext>
              </a:extLst>
            </p:cNvPr>
            <p:cNvSpPr/>
            <p:nvPr/>
          </p:nvSpPr>
          <p:spPr>
            <a:xfrm>
              <a:off x="5914764" y="1419225"/>
              <a:ext cx="605099" cy="1082407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Obdélník: se zakulacenými rohy 47">
              <a:extLst>
                <a:ext uri="{FF2B5EF4-FFF2-40B4-BE49-F238E27FC236}">
                  <a16:creationId xmlns:a16="http://schemas.microsoft.com/office/drawing/2014/main" id="{E5A86FC0-656F-4C8D-BFF2-08A2187AE79B}"/>
                </a:ext>
              </a:extLst>
            </p:cNvPr>
            <p:cNvSpPr/>
            <p:nvPr/>
          </p:nvSpPr>
          <p:spPr>
            <a:xfrm>
              <a:off x="5985580" y="1490664"/>
              <a:ext cx="463467" cy="762000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Ovál 48">
              <a:extLst>
                <a:ext uri="{FF2B5EF4-FFF2-40B4-BE49-F238E27FC236}">
                  <a16:creationId xmlns:a16="http://schemas.microsoft.com/office/drawing/2014/main" id="{8B1BD740-D888-4A4F-8B2B-81E020C1B283}"/>
                </a:ext>
              </a:extLst>
            </p:cNvPr>
            <p:cNvSpPr/>
            <p:nvPr/>
          </p:nvSpPr>
          <p:spPr>
            <a:xfrm>
              <a:off x="6157563" y="2324103"/>
              <a:ext cx="119500" cy="1195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E64CAB1E-FE3C-4BC7-B0DD-34B7F155C43E}"/>
              </a:ext>
            </a:extLst>
          </p:cNvPr>
          <p:cNvGrpSpPr/>
          <p:nvPr/>
        </p:nvGrpSpPr>
        <p:grpSpPr>
          <a:xfrm>
            <a:off x="6762226" y="1300208"/>
            <a:ext cx="562215" cy="1217031"/>
            <a:chOff x="6762226" y="1300208"/>
            <a:chExt cx="562215" cy="1217031"/>
          </a:xfrm>
        </p:grpSpPr>
        <p:sp>
          <p:nvSpPr>
            <p:cNvPr id="50" name="Obdélník: se zakulacenými rohy 49">
              <a:extLst>
                <a:ext uri="{FF2B5EF4-FFF2-40B4-BE49-F238E27FC236}">
                  <a16:creationId xmlns:a16="http://schemas.microsoft.com/office/drawing/2014/main" id="{5BEA56D6-0729-4DF4-9710-A0CBB8CE34F9}"/>
                </a:ext>
              </a:extLst>
            </p:cNvPr>
            <p:cNvSpPr/>
            <p:nvPr/>
          </p:nvSpPr>
          <p:spPr>
            <a:xfrm>
              <a:off x="6762226" y="1300208"/>
              <a:ext cx="562215" cy="1217031"/>
            </a:xfrm>
            <a:prstGeom prst="roundRect">
              <a:avLst>
                <a:gd name="adj" fmla="val 3594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Šipka: doprava 13">
              <a:extLst>
                <a:ext uri="{FF2B5EF4-FFF2-40B4-BE49-F238E27FC236}">
                  <a16:creationId xmlns:a16="http://schemas.microsoft.com/office/drawing/2014/main" id="{1685D47D-CF69-44E6-9538-870926DF1B15}"/>
                </a:ext>
              </a:extLst>
            </p:cNvPr>
            <p:cNvSpPr/>
            <p:nvPr/>
          </p:nvSpPr>
          <p:spPr>
            <a:xfrm rot="16200000">
              <a:off x="6971613" y="1535120"/>
              <a:ext cx="145790" cy="150493"/>
            </a:xfrm>
            <a:prstGeom prst="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2" name="Šipka: doprava 51">
              <a:extLst>
                <a:ext uri="{FF2B5EF4-FFF2-40B4-BE49-F238E27FC236}">
                  <a16:creationId xmlns:a16="http://schemas.microsoft.com/office/drawing/2014/main" id="{CE66B4B5-B9C8-4A0A-9464-C1A7F60CD494}"/>
                </a:ext>
              </a:extLst>
            </p:cNvPr>
            <p:cNvSpPr/>
            <p:nvPr/>
          </p:nvSpPr>
          <p:spPr>
            <a:xfrm rot="5400000">
              <a:off x="6971613" y="1710000"/>
              <a:ext cx="145790" cy="150493"/>
            </a:xfrm>
            <a:prstGeom prst="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Šipka: doprava 52">
              <a:extLst>
                <a:ext uri="{FF2B5EF4-FFF2-40B4-BE49-F238E27FC236}">
                  <a16:creationId xmlns:a16="http://schemas.microsoft.com/office/drawing/2014/main" id="{BCA94851-2614-4CC5-8628-3C24196FD65D}"/>
                </a:ext>
              </a:extLst>
            </p:cNvPr>
            <p:cNvSpPr/>
            <p:nvPr/>
          </p:nvSpPr>
          <p:spPr>
            <a:xfrm>
              <a:off x="7119755" y="1622560"/>
              <a:ext cx="145790" cy="150493"/>
            </a:xfrm>
            <a:prstGeom prst="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Šipka: doprava 53">
              <a:extLst>
                <a:ext uri="{FF2B5EF4-FFF2-40B4-BE49-F238E27FC236}">
                  <a16:creationId xmlns:a16="http://schemas.microsoft.com/office/drawing/2014/main" id="{1E482CD1-9851-4B48-9C6C-C86E6783BC77}"/>
                </a:ext>
              </a:extLst>
            </p:cNvPr>
            <p:cNvSpPr/>
            <p:nvPr/>
          </p:nvSpPr>
          <p:spPr>
            <a:xfrm rot="10800000">
              <a:off x="6821121" y="1622560"/>
              <a:ext cx="145790" cy="150493"/>
            </a:xfrm>
            <a:prstGeom prst="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Obdélník: se zakulacenými rohy 54">
              <a:extLst>
                <a:ext uri="{FF2B5EF4-FFF2-40B4-BE49-F238E27FC236}">
                  <a16:creationId xmlns:a16="http://schemas.microsoft.com/office/drawing/2014/main" id="{2CE77957-D098-4DB9-BEC4-931079D5A26F}"/>
                </a:ext>
              </a:extLst>
            </p:cNvPr>
            <p:cNvSpPr/>
            <p:nvPr/>
          </p:nvSpPr>
          <p:spPr>
            <a:xfrm>
              <a:off x="7071869" y="1947099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6" name="Obdélník: se zakulacenými rohy 55">
              <a:extLst>
                <a:ext uri="{FF2B5EF4-FFF2-40B4-BE49-F238E27FC236}">
                  <a16:creationId xmlns:a16="http://schemas.microsoft.com/office/drawing/2014/main" id="{A3022CF6-BC1D-4D86-85F7-6FD4ECE5AA3E}"/>
                </a:ext>
              </a:extLst>
            </p:cNvPr>
            <p:cNvSpPr/>
            <p:nvPr/>
          </p:nvSpPr>
          <p:spPr>
            <a:xfrm>
              <a:off x="6872348" y="1947097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Obdélník: se zakulacenými rohy 57">
              <a:extLst>
                <a:ext uri="{FF2B5EF4-FFF2-40B4-BE49-F238E27FC236}">
                  <a16:creationId xmlns:a16="http://schemas.microsoft.com/office/drawing/2014/main" id="{5E6C3310-A1B8-4723-9854-72F877B2C948}"/>
                </a:ext>
              </a:extLst>
            </p:cNvPr>
            <p:cNvSpPr/>
            <p:nvPr/>
          </p:nvSpPr>
          <p:spPr>
            <a:xfrm>
              <a:off x="7071869" y="2074751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Obdélník: se zakulacenými rohy 58">
              <a:extLst>
                <a:ext uri="{FF2B5EF4-FFF2-40B4-BE49-F238E27FC236}">
                  <a16:creationId xmlns:a16="http://schemas.microsoft.com/office/drawing/2014/main" id="{ACA61156-DC11-45B2-8718-CD951B09F29F}"/>
                </a:ext>
              </a:extLst>
            </p:cNvPr>
            <p:cNvSpPr/>
            <p:nvPr/>
          </p:nvSpPr>
          <p:spPr>
            <a:xfrm>
              <a:off x="6872348" y="2074751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1" name="Obdélník: se zakulacenými rohy 60">
              <a:extLst>
                <a:ext uri="{FF2B5EF4-FFF2-40B4-BE49-F238E27FC236}">
                  <a16:creationId xmlns:a16="http://schemas.microsoft.com/office/drawing/2014/main" id="{C4D84B2B-7DCD-4CCD-B45F-9A2461A959BB}"/>
                </a:ext>
              </a:extLst>
            </p:cNvPr>
            <p:cNvSpPr/>
            <p:nvPr/>
          </p:nvSpPr>
          <p:spPr>
            <a:xfrm>
              <a:off x="7071869" y="2202408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Obdélník: se zakulacenými rohy 61">
              <a:extLst>
                <a:ext uri="{FF2B5EF4-FFF2-40B4-BE49-F238E27FC236}">
                  <a16:creationId xmlns:a16="http://schemas.microsoft.com/office/drawing/2014/main" id="{8A2DE5DF-12B9-4975-AB65-AFF43576F19A}"/>
                </a:ext>
              </a:extLst>
            </p:cNvPr>
            <p:cNvSpPr/>
            <p:nvPr/>
          </p:nvSpPr>
          <p:spPr>
            <a:xfrm>
              <a:off x="6872348" y="2202408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4" name="Obdélník: se zakulacenými rohy 63">
              <a:extLst>
                <a:ext uri="{FF2B5EF4-FFF2-40B4-BE49-F238E27FC236}">
                  <a16:creationId xmlns:a16="http://schemas.microsoft.com/office/drawing/2014/main" id="{1A0514F3-F881-407C-860C-FDBACC76DCF0}"/>
                </a:ext>
              </a:extLst>
            </p:cNvPr>
            <p:cNvSpPr/>
            <p:nvPr/>
          </p:nvSpPr>
          <p:spPr>
            <a:xfrm>
              <a:off x="7076629" y="2330066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5" name="Obdélník: se zakulacenými rohy 64">
              <a:extLst>
                <a:ext uri="{FF2B5EF4-FFF2-40B4-BE49-F238E27FC236}">
                  <a16:creationId xmlns:a16="http://schemas.microsoft.com/office/drawing/2014/main" id="{93B6F3F0-FB88-43A6-9743-3FBA7213C61D}"/>
                </a:ext>
              </a:extLst>
            </p:cNvPr>
            <p:cNvSpPr/>
            <p:nvPr/>
          </p:nvSpPr>
          <p:spPr>
            <a:xfrm>
              <a:off x="6877108" y="2330066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Obdélník: se zakulacenými rohy 65">
              <a:extLst>
                <a:ext uri="{FF2B5EF4-FFF2-40B4-BE49-F238E27FC236}">
                  <a16:creationId xmlns:a16="http://schemas.microsoft.com/office/drawing/2014/main" id="{A429D16E-BFED-460E-9981-FB3210CC5D9C}"/>
                </a:ext>
              </a:extLst>
            </p:cNvPr>
            <p:cNvSpPr/>
            <p:nvPr/>
          </p:nvSpPr>
          <p:spPr>
            <a:xfrm>
              <a:off x="7071868" y="1390885"/>
              <a:ext cx="150531" cy="57631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89857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Loxon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oxon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oxon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Loxon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6025</TotalTime>
  <Words>521</Words>
  <Application>Microsoft Office PowerPoint</Application>
  <PresentationFormat>Pokaz na ekranie (16:9)</PresentationFormat>
  <Paragraphs>189</Paragraphs>
  <Slides>33</Slides>
  <Notes>33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5</vt:i4>
      </vt:variant>
      <vt:variant>
        <vt:lpstr>Tytuły slajdów</vt:lpstr>
      </vt:variant>
      <vt:variant>
        <vt:i4>33</vt:i4>
      </vt:variant>
    </vt:vector>
  </HeadingPairs>
  <TitlesOfParts>
    <vt:vector size="42" baseType="lpstr">
      <vt:lpstr>Arial</vt:lpstr>
      <vt:lpstr>Averta</vt:lpstr>
      <vt:lpstr>Calibri</vt:lpstr>
      <vt:lpstr>Times New Roman</vt:lpstr>
      <vt:lpstr>Loxone</vt:lpstr>
      <vt:lpstr>Loxone</vt:lpstr>
      <vt:lpstr>1_Loxone</vt:lpstr>
      <vt:lpstr>2_Loxone</vt:lpstr>
      <vt:lpstr>1_Simple Light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Specjalne zastosowania</vt:lpstr>
      <vt:lpstr>Prezentacja programu PowerPoint</vt:lpstr>
      <vt:lpstr>Prezentacja programu PowerPoint</vt:lpstr>
      <vt:lpstr>Prezentacja programu PowerPoint</vt:lpstr>
      <vt:lpstr>Prezentacja programu PowerPoint</vt:lpstr>
      <vt:lpstr>Ponad 150 produktów</vt:lpstr>
      <vt:lpstr>Prezentacja programu PowerPoint</vt:lpstr>
      <vt:lpstr>Ile to kosztuje?</vt:lpstr>
      <vt:lpstr>Ile to kosztuje?</vt:lpstr>
      <vt:lpstr>Prezentacja programu PowerPoint</vt:lpstr>
      <vt:lpstr>Prezentacja programu PowerPoint</vt:lpstr>
      <vt:lpstr>Prezentacja showroomu</vt:lpstr>
      <vt:lpstr>Czy to ma sens? 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Loxonaut</dc:creator>
  <cp:lastModifiedBy>Adam Wegrzyn</cp:lastModifiedBy>
  <cp:revision>333</cp:revision>
  <dcterms:modified xsi:type="dcterms:W3CDTF">2021-04-14T12:06:54Z</dcterms:modified>
</cp:coreProperties>
</file>